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36"/>
  </p:notesMasterIdLst>
  <p:sldIdLst>
    <p:sldId id="256" r:id="rId2"/>
    <p:sldId id="258" r:id="rId3"/>
    <p:sldId id="268" r:id="rId4"/>
    <p:sldId id="259" r:id="rId5"/>
    <p:sldId id="307" r:id="rId6"/>
    <p:sldId id="262" r:id="rId7"/>
    <p:sldId id="269" r:id="rId8"/>
    <p:sldId id="272" r:id="rId9"/>
    <p:sldId id="308" r:id="rId10"/>
    <p:sldId id="271" r:id="rId11"/>
    <p:sldId id="261" r:id="rId12"/>
    <p:sldId id="285" r:id="rId13"/>
    <p:sldId id="260" r:id="rId14"/>
    <p:sldId id="263" r:id="rId15"/>
    <p:sldId id="264" r:id="rId16"/>
    <p:sldId id="265" r:id="rId17"/>
    <p:sldId id="266" r:id="rId18"/>
    <p:sldId id="267" r:id="rId19"/>
    <p:sldId id="270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6" r:id="rId33"/>
    <p:sldId id="287" r:id="rId34"/>
    <p:sldId id="288" r:id="rId35"/>
  </p:sldIdLst>
  <p:sldSz cx="9144000" cy="5143500" type="screen16x9"/>
  <p:notesSz cx="6858000" cy="9144000"/>
  <p:embeddedFontLst>
    <p:embeddedFont>
      <p:font typeface="Anaheim" panose="020B0604020202020204" charset="0"/>
      <p:regular r:id="rId37"/>
    </p:embeddedFont>
    <p:embeddedFont>
      <p:font typeface="Inconsolata" pitchFamily="1" charset="0"/>
      <p:regular r:id="rId38"/>
      <p:bold r:id="rId39"/>
    </p:embeddedFont>
    <p:embeddedFont>
      <p:font typeface="Inconsolata Black" pitchFamily="1" charset="0"/>
      <p:bold r:id="rId40"/>
    </p:embeddedFont>
    <p:embeddedFont>
      <p:font typeface="Inconsolata Medium" pitchFamily="1" charset="0"/>
      <p:regular r:id="rId41"/>
      <p:bold r:id="rId42"/>
    </p:embeddedFont>
    <p:embeddedFont>
      <p:font typeface="Krona One" panose="020B0604020202020204" charset="0"/>
      <p:regular r:id="rId43"/>
    </p:embeddedFont>
    <p:embeddedFont>
      <p:font typeface="Open Sans" panose="020B0606030504020204" pitchFamily="34" charset="0"/>
      <p:regular r:id="rId44"/>
      <p:bold r:id="rId45"/>
      <p:italic r:id="rId46"/>
      <p:boldItalic r:id="rId47"/>
    </p:embeddedFont>
    <p:embeddedFont>
      <p:font typeface="Saira" panose="020B060402020202020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1FFF2C-05ED-492E-94A0-28B35A8C909D}">
  <a:tblStyle styleId="{E31FFF2C-05ED-492E-94A0-28B35A8C90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5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ec1ea3500b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ec1ea3500b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ead256c7f2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ead256c7f2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ec4a72db5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ec4a72db5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ead256c7f2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ead256c7f2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db0f9523dd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db0f9523dd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ec1ea3500b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ec1ea3500b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ec1ea3500b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ec1ea3500b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ea05313b5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ea05313b53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ec1ea3500b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ec1ea3500b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ec1ea3500b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ec1ea3500b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ec1ea3500b_0_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ec1ea3500b_0_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ead256c7f2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ead256c7f2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ec1ea3500b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ec1ea3500b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ec4a72db5a_0_1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ec4a72db5a_0_1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ec1ea3500b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ec1ea3500b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ec1ea3500b_0_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ec1ea3500b_0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ec1ea3500b_0_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ec1ea3500b_0_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ead256c7f2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ead256c7f2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ec1ea3500b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ec1ea3500b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ec4a72db5a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ec4a72db5a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ec58f8f4f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ec58f8f4f8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gec4a72db5a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" name="Google Shape;1399;gec4a72db5a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ec4a72db5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ec4a72db5a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ea32b87bf1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" name="Google Shape;1453;gea32b87bf1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ec4a72db5a_0_1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ec4a72db5a_0_14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ec4a72db5a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ec4a72db5a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ead256c7f2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ead256c7f2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ead256c7f2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ead256c7f2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361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ead256c7f2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ead256c7f2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ec1ea3500b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ec1ea3500b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ec1ea3500b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ec1ea3500b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ec1ea3500b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ec1ea3500b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2079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Innovation Healthcare Center by Slidesgo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00313" y="993100"/>
            <a:ext cx="4398600" cy="538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3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00323" y="3652853"/>
            <a:ext cx="2548800" cy="782700"/>
          </a:xfrm>
          <a:prstGeom prst="rect">
            <a:avLst/>
          </a:prstGeom>
          <a:noFill/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800" u="sng">
                <a:solidFill>
                  <a:schemeClr val="lt2"/>
                </a:solidFill>
                <a:latin typeface="Inconsolata Medium"/>
                <a:ea typeface="Inconsolata Medium"/>
                <a:cs typeface="Inconsolata Medium"/>
                <a:sym typeface="Inconsolat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396360" y="4868837"/>
            <a:ext cx="516009" cy="1032018"/>
          </a:xfrm>
          <a:custGeom>
            <a:avLst/>
            <a:gdLst/>
            <a:ahLst/>
            <a:cxnLst/>
            <a:rect l="l" t="t" r="r" b="b"/>
            <a:pathLst>
              <a:path w="23013" h="46026" extrusionOk="0">
                <a:moveTo>
                  <a:pt x="0" y="0"/>
                </a:moveTo>
                <a:lnTo>
                  <a:pt x="0" y="387"/>
                </a:lnTo>
                <a:cubicBezTo>
                  <a:pt x="6254" y="387"/>
                  <a:pt x="11893" y="2911"/>
                  <a:pt x="15986" y="7004"/>
                </a:cubicBezTo>
                <a:cubicBezTo>
                  <a:pt x="20102" y="11097"/>
                  <a:pt x="22626" y="16759"/>
                  <a:pt x="22626" y="23013"/>
                </a:cubicBezTo>
                <a:cubicBezTo>
                  <a:pt x="22626" y="29266"/>
                  <a:pt x="20102" y="34906"/>
                  <a:pt x="15986" y="38999"/>
                </a:cubicBezTo>
                <a:cubicBezTo>
                  <a:pt x="11893" y="43092"/>
                  <a:pt x="6254" y="45639"/>
                  <a:pt x="0" y="45639"/>
                </a:cubicBezTo>
                <a:lnTo>
                  <a:pt x="0" y="46026"/>
                </a:lnTo>
                <a:cubicBezTo>
                  <a:pt x="12712" y="46026"/>
                  <a:pt x="23013" y="35702"/>
                  <a:pt x="23013" y="23013"/>
                </a:cubicBezTo>
                <a:cubicBezTo>
                  <a:pt x="23013" y="10301"/>
                  <a:pt x="12712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372392" y="4797959"/>
            <a:ext cx="563433" cy="1126349"/>
          </a:xfrm>
          <a:custGeom>
            <a:avLst/>
            <a:gdLst/>
            <a:ahLst/>
            <a:cxnLst/>
            <a:rect l="l" t="t" r="r" b="b"/>
            <a:pathLst>
              <a:path w="25128" h="50233" extrusionOk="0">
                <a:moveTo>
                  <a:pt x="0" y="0"/>
                </a:moveTo>
                <a:lnTo>
                  <a:pt x="0" y="387"/>
                </a:lnTo>
                <a:cubicBezTo>
                  <a:pt x="6822" y="387"/>
                  <a:pt x="13007" y="3138"/>
                  <a:pt x="17487" y="7618"/>
                </a:cubicBezTo>
                <a:cubicBezTo>
                  <a:pt x="21967" y="12098"/>
                  <a:pt x="24741" y="18283"/>
                  <a:pt x="24741" y="25128"/>
                </a:cubicBezTo>
                <a:cubicBezTo>
                  <a:pt x="24741" y="31950"/>
                  <a:pt x="21967" y="38135"/>
                  <a:pt x="17487" y="42615"/>
                </a:cubicBezTo>
                <a:cubicBezTo>
                  <a:pt x="13007" y="47095"/>
                  <a:pt x="6822" y="49869"/>
                  <a:pt x="0" y="49869"/>
                </a:cubicBezTo>
                <a:lnTo>
                  <a:pt x="0" y="50233"/>
                </a:lnTo>
                <a:cubicBezTo>
                  <a:pt x="13871" y="50233"/>
                  <a:pt x="25128" y="38999"/>
                  <a:pt x="25128" y="25128"/>
                </a:cubicBezTo>
                <a:cubicBezTo>
                  <a:pt x="25128" y="11256"/>
                  <a:pt x="13871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348940" y="4727081"/>
            <a:ext cx="610340" cy="1221197"/>
          </a:xfrm>
          <a:custGeom>
            <a:avLst/>
            <a:gdLst/>
            <a:ahLst/>
            <a:cxnLst/>
            <a:rect l="l" t="t" r="r" b="b"/>
            <a:pathLst>
              <a:path w="27220" h="54463" extrusionOk="0">
                <a:moveTo>
                  <a:pt x="0" y="0"/>
                </a:moveTo>
                <a:lnTo>
                  <a:pt x="0" y="387"/>
                </a:lnTo>
                <a:cubicBezTo>
                  <a:pt x="7413" y="387"/>
                  <a:pt x="14122" y="3389"/>
                  <a:pt x="18988" y="8255"/>
                </a:cubicBezTo>
                <a:cubicBezTo>
                  <a:pt x="23854" y="13099"/>
                  <a:pt x="26856" y="19830"/>
                  <a:pt x="26856" y="27243"/>
                </a:cubicBezTo>
                <a:cubicBezTo>
                  <a:pt x="26856" y="34656"/>
                  <a:pt x="23854" y="41364"/>
                  <a:pt x="18988" y="46231"/>
                </a:cubicBezTo>
                <a:cubicBezTo>
                  <a:pt x="14122" y="51097"/>
                  <a:pt x="7413" y="54099"/>
                  <a:pt x="0" y="54099"/>
                </a:cubicBezTo>
                <a:lnTo>
                  <a:pt x="0" y="54462"/>
                </a:lnTo>
                <a:cubicBezTo>
                  <a:pt x="15031" y="54462"/>
                  <a:pt x="27220" y="42274"/>
                  <a:pt x="27220" y="27243"/>
                </a:cubicBezTo>
                <a:cubicBezTo>
                  <a:pt x="27220" y="12189"/>
                  <a:pt x="15031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5400000">
            <a:off x="325229" y="4655946"/>
            <a:ext cx="657764" cy="1316044"/>
          </a:xfrm>
          <a:custGeom>
            <a:avLst/>
            <a:gdLst/>
            <a:ahLst/>
            <a:cxnLst/>
            <a:rect l="l" t="t" r="r" b="b"/>
            <a:pathLst>
              <a:path w="29335" h="58693" extrusionOk="0">
                <a:moveTo>
                  <a:pt x="0" y="1"/>
                </a:moveTo>
                <a:lnTo>
                  <a:pt x="0" y="387"/>
                </a:lnTo>
                <a:cubicBezTo>
                  <a:pt x="8005" y="387"/>
                  <a:pt x="15236" y="3616"/>
                  <a:pt x="20489" y="8869"/>
                </a:cubicBezTo>
                <a:cubicBezTo>
                  <a:pt x="25719" y="14099"/>
                  <a:pt x="28971" y="21353"/>
                  <a:pt x="28971" y="29358"/>
                </a:cubicBezTo>
                <a:cubicBezTo>
                  <a:pt x="28971" y="37362"/>
                  <a:pt x="25719" y="44594"/>
                  <a:pt x="20489" y="49824"/>
                </a:cubicBezTo>
                <a:cubicBezTo>
                  <a:pt x="15236" y="55077"/>
                  <a:pt x="8005" y="58328"/>
                  <a:pt x="0" y="58328"/>
                </a:cubicBezTo>
                <a:lnTo>
                  <a:pt x="0" y="58692"/>
                </a:lnTo>
                <a:cubicBezTo>
                  <a:pt x="16214" y="58692"/>
                  <a:pt x="29335" y="45549"/>
                  <a:pt x="29335" y="29358"/>
                </a:cubicBezTo>
                <a:cubicBezTo>
                  <a:pt x="29335" y="13144"/>
                  <a:pt x="16214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-5400000">
            <a:off x="301519" y="4584811"/>
            <a:ext cx="705188" cy="1410891"/>
          </a:xfrm>
          <a:custGeom>
            <a:avLst/>
            <a:gdLst/>
            <a:ahLst/>
            <a:cxnLst/>
            <a:rect l="l" t="t" r="r" b="b"/>
            <a:pathLst>
              <a:path w="31450" h="62923" extrusionOk="0">
                <a:moveTo>
                  <a:pt x="0" y="1"/>
                </a:moveTo>
                <a:lnTo>
                  <a:pt x="0" y="387"/>
                </a:lnTo>
                <a:cubicBezTo>
                  <a:pt x="8573" y="387"/>
                  <a:pt x="16350" y="3867"/>
                  <a:pt x="21967" y="9483"/>
                </a:cubicBezTo>
                <a:cubicBezTo>
                  <a:pt x="27606" y="15123"/>
                  <a:pt x="31086" y="22877"/>
                  <a:pt x="31086" y="31473"/>
                </a:cubicBezTo>
                <a:cubicBezTo>
                  <a:pt x="31086" y="40046"/>
                  <a:pt x="27606" y="47823"/>
                  <a:pt x="21967" y="53440"/>
                </a:cubicBezTo>
                <a:cubicBezTo>
                  <a:pt x="16350" y="59079"/>
                  <a:pt x="8573" y="62558"/>
                  <a:pt x="0" y="62558"/>
                </a:cubicBezTo>
                <a:lnTo>
                  <a:pt x="0" y="62922"/>
                </a:lnTo>
                <a:cubicBezTo>
                  <a:pt x="17373" y="62922"/>
                  <a:pt x="31449" y="48846"/>
                  <a:pt x="31449" y="31473"/>
                </a:cubicBezTo>
                <a:cubicBezTo>
                  <a:pt x="31449" y="14100"/>
                  <a:pt x="17373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-5400000">
            <a:off x="277797" y="4513687"/>
            <a:ext cx="752611" cy="1505716"/>
          </a:xfrm>
          <a:custGeom>
            <a:avLst/>
            <a:gdLst/>
            <a:ahLst/>
            <a:cxnLst/>
            <a:rect l="l" t="t" r="r" b="b"/>
            <a:pathLst>
              <a:path w="33565" h="67152" extrusionOk="0">
                <a:moveTo>
                  <a:pt x="0" y="1"/>
                </a:moveTo>
                <a:lnTo>
                  <a:pt x="0" y="388"/>
                </a:lnTo>
                <a:cubicBezTo>
                  <a:pt x="9164" y="388"/>
                  <a:pt x="17464" y="4094"/>
                  <a:pt x="23468" y="10097"/>
                </a:cubicBezTo>
                <a:cubicBezTo>
                  <a:pt x="29471" y="16124"/>
                  <a:pt x="33200" y="24424"/>
                  <a:pt x="33200" y="33588"/>
                </a:cubicBezTo>
                <a:cubicBezTo>
                  <a:pt x="33200" y="42752"/>
                  <a:pt x="29471" y="51052"/>
                  <a:pt x="23468" y="57055"/>
                </a:cubicBezTo>
                <a:cubicBezTo>
                  <a:pt x="17464" y="63059"/>
                  <a:pt x="9164" y="66765"/>
                  <a:pt x="0" y="66765"/>
                </a:cubicBezTo>
                <a:lnTo>
                  <a:pt x="0" y="67152"/>
                </a:lnTo>
                <a:cubicBezTo>
                  <a:pt x="18533" y="67152"/>
                  <a:pt x="33564" y="52121"/>
                  <a:pt x="33564" y="33588"/>
                </a:cubicBezTo>
                <a:cubicBezTo>
                  <a:pt x="33564" y="15032"/>
                  <a:pt x="18533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400000">
            <a:off x="254098" y="4442562"/>
            <a:ext cx="800035" cy="1600540"/>
          </a:xfrm>
          <a:custGeom>
            <a:avLst/>
            <a:gdLst/>
            <a:ahLst/>
            <a:cxnLst/>
            <a:rect l="l" t="t" r="r" b="b"/>
            <a:pathLst>
              <a:path w="35680" h="71381" extrusionOk="0">
                <a:moveTo>
                  <a:pt x="0" y="0"/>
                </a:moveTo>
                <a:lnTo>
                  <a:pt x="0" y="387"/>
                </a:lnTo>
                <a:cubicBezTo>
                  <a:pt x="9756" y="387"/>
                  <a:pt x="18579" y="4343"/>
                  <a:pt x="24969" y="10733"/>
                </a:cubicBezTo>
                <a:cubicBezTo>
                  <a:pt x="31358" y="17123"/>
                  <a:pt x="35315" y="25946"/>
                  <a:pt x="35315" y="35702"/>
                </a:cubicBezTo>
                <a:cubicBezTo>
                  <a:pt x="35315" y="45434"/>
                  <a:pt x="31358" y="54280"/>
                  <a:pt x="24969" y="60670"/>
                </a:cubicBezTo>
                <a:cubicBezTo>
                  <a:pt x="18579" y="67060"/>
                  <a:pt x="9756" y="70994"/>
                  <a:pt x="0" y="70994"/>
                </a:cubicBezTo>
                <a:lnTo>
                  <a:pt x="0" y="71381"/>
                </a:lnTo>
                <a:cubicBezTo>
                  <a:pt x="19716" y="71381"/>
                  <a:pt x="35679" y="55395"/>
                  <a:pt x="35679" y="35702"/>
                </a:cubicBezTo>
                <a:cubicBezTo>
                  <a:pt x="35679" y="15986"/>
                  <a:pt x="19716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-5400000">
            <a:off x="230399" y="4371438"/>
            <a:ext cx="847436" cy="1695388"/>
          </a:xfrm>
          <a:custGeom>
            <a:avLst/>
            <a:gdLst/>
            <a:ahLst/>
            <a:cxnLst/>
            <a:rect l="l" t="t" r="r" b="b"/>
            <a:pathLst>
              <a:path w="37794" h="75611" extrusionOk="0">
                <a:moveTo>
                  <a:pt x="0" y="0"/>
                </a:moveTo>
                <a:lnTo>
                  <a:pt x="0" y="387"/>
                </a:lnTo>
                <a:cubicBezTo>
                  <a:pt x="10324" y="387"/>
                  <a:pt x="19693" y="4571"/>
                  <a:pt x="26447" y="11348"/>
                </a:cubicBezTo>
                <a:cubicBezTo>
                  <a:pt x="33223" y="18124"/>
                  <a:pt x="37407" y="27470"/>
                  <a:pt x="37407" y="37817"/>
                </a:cubicBezTo>
                <a:cubicBezTo>
                  <a:pt x="37407" y="48141"/>
                  <a:pt x="33223" y="57510"/>
                  <a:pt x="26447" y="64263"/>
                </a:cubicBezTo>
                <a:cubicBezTo>
                  <a:pt x="19693" y="71040"/>
                  <a:pt x="10324" y="75224"/>
                  <a:pt x="0" y="75224"/>
                </a:cubicBezTo>
                <a:lnTo>
                  <a:pt x="0" y="75611"/>
                </a:lnTo>
                <a:cubicBezTo>
                  <a:pt x="20875" y="75611"/>
                  <a:pt x="37794" y="58692"/>
                  <a:pt x="37794" y="37817"/>
                </a:cubicBezTo>
                <a:cubicBezTo>
                  <a:pt x="37794" y="16942"/>
                  <a:pt x="2087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-5400000">
            <a:off x="206688" y="4300303"/>
            <a:ext cx="894860" cy="1790235"/>
          </a:xfrm>
          <a:custGeom>
            <a:avLst/>
            <a:gdLst/>
            <a:ahLst/>
            <a:cxnLst/>
            <a:rect l="l" t="t" r="r" b="b"/>
            <a:pathLst>
              <a:path w="39909" h="79841" extrusionOk="0">
                <a:moveTo>
                  <a:pt x="0" y="1"/>
                </a:moveTo>
                <a:lnTo>
                  <a:pt x="0" y="387"/>
                </a:lnTo>
                <a:cubicBezTo>
                  <a:pt x="10915" y="387"/>
                  <a:pt x="20807" y="4821"/>
                  <a:pt x="27948" y="11962"/>
                </a:cubicBezTo>
                <a:cubicBezTo>
                  <a:pt x="35111" y="19125"/>
                  <a:pt x="39522" y="29017"/>
                  <a:pt x="39522" y="39932"/>
                </a:cubicBezTo>
                <a:cubicBezTo>
                  <a:pt x="39522" y="50847"/>
                  <a:pt x="35111" y="60716"/>
                  <a:pt x="27948" y="67879"/>
                </a:cubicBezTo>
                <a:cubicBezTo>
                  <a:pt x="20807" y="75042"/>
                  <a:pt x="10915" y="79454"/>
                  <a:pt x="0" y="79454"/>
                </a:cubicBezTo>
                <a:lnTo>
                  <a:pt x="0" y="79840"/>
                </a:lnTo>
                <a:cubicBezTo>
                  <a:pt x="22035" y="79840"/>
                  <a:pt x="39909" y="61967"/>
                  <a:pt x="39909" y="39932"/>
                </a:cubicBezTo>
                <a:cubicBezTo>
                  <a:pt x="39909" y="17874"/>
                  <a:pt x="22035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-5400000">
            <a:off x="182978" y="4229167"/>
            <a:ext cx="942283" cy="1885082"/>
          </a:xfrm>
          <a:custGeom>
            <a:avLst/>
            <a:gdLst/>
            <a:ahLst/>
            <a:cxnLst/>
            <a:rect l="l" t="t" r="r" b="b"/>
            <a:pathLst>
              <a:path w="42024" h="84071" extrusionOk="0">
                <a:moveTo>
                  <a:pt x="0" y="1"/>
                </a:moveTo>
                <a:lnTo>
                  <a:pt x="0" y="387"/>
                </a:lnTo>
                <a:cubicBezTo>
                  <a:pt x="11507" y="387"/>
                  <a:pt x="21899" y="5049"/>
                  <a:pt x="29448" y="12599"/>
                </a:cubicBezTo>
                <a:cubicBezTo>
                  <a:pt x="36975" y="20126"/>
                  <a:pt x="41637" y="30540"/>
                  <a:pt x="41637" y="42047"/>
                </a:cubicBezTo>
                <a:cubicBezTo>
                  <a:pt x="41637" y="53530"/>
                  <a:pt x="36975" y="63945"/>
                  <a:pt x="29448" y="71495"/>
                </a:cubicBezTo>
                <a:cubicBezTo>
                  <a:pt x="21899" y="79022"/>
                  <a:pt x="11507" y="83684"/>
                  <a:pt x="0" y="83684"/>
                </a:cubicBezTo>
                <a:lnTo>
                  <a:pt x="0" y="84070"/>
                </a:lnTo>
                <a:cubicBezTo>
                  <a:pt x="23218" y="84070"/>
                  <a:pt x="42024" y="65242"/>
                  <a:pt x="42024" y="42047"/>
                </a:cubicBezTo>
                <a:cubicBezTo>
                  <a:pt x="42024" y="18829"/>
                  <a:pt x="23218" y="23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-5400000">
            <a:off x="158763" y="4156519"/>
            <a:ext cx="990716" cy="1981947"/>
          </a:xfrm>
          <a:custGeom>
            <a:avLst/>
            <a:gdLst/>
            <a:ahLst/>
            <a:cxnLst/>
            <a:rect l="l" t="t" r="r" b="b"/>
            <a:pathLst>
              <a:path w="44184" h="88391" extrusionOk="0">
                <a:moveTo>
                  <a:pt x="0" y="0"/>
                </a:moveTo>
                <a:lnTo>
                  <a:pt x="0" y="387"/>
                </a:lnTo>
                <a:cubicBezTo>
                  <a:pt x="12098" y="387"/>
                  <a:pt x="23058" y="5299"/>
                  <a:pt x="30972" y="13212"/>
                </a:cubicBezTo>
                <a:cubicBezTo>
                  <a:pt x="38908" y="21149"/>
                  <a:pt x="43820" y="32109"/>
                  <a:pt x="43820" y="44207"/>
                </a:cubicBezTo>
                <a:cubicBezTo>
                  <a:pt x="43820" y="56304"/>
                  <a:pt x="38908" y="67242"/>
                  <a:pt x="30972" y="75179"/>
                </a:cubicBezTo>
                <a:cubicBezTo>
                  <a:pt x="23058" y="83115"/>
                  <a:pt x="12098" y="88004"/>
                  <a:pt x="0" y="88004"/>
                </a:cubicBezTo>
                <a:lnTo>
                  <a:pt x="0" y="88390"/>
                </a:lnTo>
                <a:cubicBezTo>
                  <a:pt x="24400" y="88390"/>
                  <a:pt x="44184" y="68607"/>
                  <a:pt x="44184" y="44207"/>
                </a:cubicBezTo>
                <a:cubicBezTo>
                  <a:pt x="44184" y="19784"/>
                  <a:pt x="2440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-5400000">
            <a:off x="135804" y="4087166"/>
            <a:ext cx="1037130" cy="2074238"/>
          </a:xfrm>
          <a:custGeom>
            <a:avLst/>
            <a:gdLst/>
            <a:ahLst/>
            <a:cxnLst/>
            <a:rect l="l" t="t" r="r" b="b"/>
            <a:pathLst>
              <a:path w="46254" h="92507" extrusionOk="0">
                <a:moveTo>
                  <a:pt x="0" y="1"/>
                </a:moveTo>
                <a:lnTo>
                  <a:pt x="0" y="365"/>
                </a:lnTo>
                <a:cubicBezTo>
                  <a:pt x="12666" y="365"/>
                  <a:pt x="24127" y="5504"/>
                  <a:pt x="32427" y="13804"/>
                </a:cubicBezTo>
                <a:cubicBezTo>
                  <a:pt x="40727" y="22104"/>
                  <a:pt x="45867" y="33588"/>
                  <a:pt x="45867" y="46254"/>
                </a:cubicBezTo>
                <a:cubicBezTo>
                  <a:pt x="45867" y="58920"/>
                  <a:pt x="40727" y="70381"/>
                  <a:pt x="32427" y="78681"/>
                </a:cubicBezTo>
                <a:cubicBezTo>
                  <a:pt x="24127" y="86981"/>
                  <a:pt x="12666" y="92120"/>
                  <a:pt x="0" y="92120"/>
                </a:cubicBezTo>
                <a:lnTo>
                  <a:pt x="0" y="92507"/>
                </a:lnTo>
                <a:cubicBezTo>
                  <a:pt x="25537" y="92507"/>
                  <a:pt x="46253" y="71791"/>
                  <a:pt x="46253" y="46254"/>
                </a:cubicBezTo>
                <a:cubicBezTo>
                  <a:pt x="46253" y="20694"/>
                  <a:pt x="25537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-5400000">
            <a:off x="112116" y="4016053"/>
            <a:ext cx="1084531" cy="2169063"/>
          </a:xfrm>
          <a:custGeom>
            <a:avLst/>
            <a:gdLst/>
            <a:ahLst/>
            <a:cxnLst/>
            <a:rect l="l" t="t" r="r" b="b"/>
            <a:pathLst>
              <a:path w="48368" h="96736" extrusionOk="0">
                <a:moveTo>
                  <a:pt x="0" y="0"/>
                </a:moveTo>
                <a:lnTo>
                  <a:pt x="0" y="364"/>
                </a:lnTo>
                <a:cubicBezTo>
                  <a:pt x="13258" y="364"/>
                  <a:pt x="25241" y="5753"/>
                  <a:pt x="33928" y="14417"/>
                </a:cubicBezTo>
                <a:cubicBezTo>
                  <a:pt x="42615" y="23104"/>
                  <a:pt x="47981" y="35110"/>
                  <a:pt x="47981" y="48368"/>
                </a:cubicBezTo>
                <a:cubicBezTo>
                  <a:pt x="47981" y="61602"/>
                  <a:pt x="42615" y="73609"/>
                  <a:pt x="33928" y="82296"/>
                </a:cubicBezTo>
                <a:cubicBezTo>
                  <a:pt x="25241" y="90982"/>
                  <a:pt x="13258" y="96349"/>
                  <a:pt x="0" y="96349"/>
                </a:cubicBezTo>
                <a:lnTo>
                  <a:pt x="0" y="96736"/>
                </a:lnTo>
                <a:cubicBezTo>
                  <a:pt x="26697" y="96736"/>
                  <a:pt x="48368" y="75064"/>
                  <a:pt x="48368" y="48368"/>
                </a:cubicBezTo>
                <a:cubicBezTo>
                  <a:pt x="48368" y="21648"/>
                  <a:pt x="26697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ctrTitle" idx="2"/>
          </p:nvPr>
        </p:nvSpPr>
        <p:spPr>
          <a:xfrm>
            <a:off x="900313" y="1580300"/>
            <a:ext cx="4398600" cy="538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35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ctrTitle" idx="3"/>
          </p:nvPr>
        </p:nvSpPr>
        <p:spPr>
          <a:xfrm>
            <a:off x="900325" y="2175670"/>
            <a:ext cx="3272400" cy="359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1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"/>
          <p:cNvSpPr txBox="1">
            <a:spLocks noGrp="1"/>
          </p:cNvSpPr>
          <p:nvPr>
            <p:ph type="title"/>
          </p:nvPr>
        </p:nvSpPr>
        <p:spPr>
          <a:xfrm>
            <a:off x="1585225" y="1388625"/>
            <a:ext cx="856200" cy="446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2"/>
          </p:nvPr>
        </p:nvSpPr>
        <p:spPr>
          <a:xfrm>
            <a:off x="4976700" y="1388625"/>
            <a:ext cx="790200" cy="446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"/>
          </p:nvPr>
        </p:nvSpPr>
        <p:spPr>
          <a:xfrm>
            <a:off x="1585200" y="2250825"/>
            <a:ext cx="2347500" cy="624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3"/>
          </p:nvPr>
        </p:nvSpPr>
        <p:spPr>
          <a:xfrm>
            <a:off x="4976701" y="2261200"/>
            <a:ext cx="2347200" cy="622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4"/>
          </p:nvPr>
        </p:nvSpPr>
        <p:spPr>
          <a:xfrm>
            <a:off x="1585225" y="3089200"/>
            <a:ext cx="1454100" cy="432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5"/>
          </p:nvPr>
        </p:nvSpPr>
        <p:spPr>
          <a:xfrm>
            <a:off x="4976700" y="3089200"/>
            <a:ext cx="789600" cy="432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Krona One"/>
              <a:buNone/>
              <a:defRPr sz="16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6"/>
          </p:nvPr>
        </p:nvSpPr>
        <p:spPr>
          <a:xfrm>
            <a:off x="1585219" y="3952300"/>
            <a:ext cx="2347200" cy="622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7"/>
          </p:nvPr>
        </p:nvSpPr>
        <p:spPr>
          <a:xfrm>
            <a:off x="4976700" y="3952300"/>
            <a:ext cx="2347200" cy="622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8" hasCustomPrompt="1"/>
          </p:nvPr>
        </p:nvSpPr>
        <p:spPr>
          <a:xfrm rot="-5400000">
            <a:off x="378475" y="1964725"/>
            <a:ext cx="1349700" cy="681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9" hasCustomPrompt="1"/>
          </p:nvPr>
        </p:nvSpPr>
        <p:spPr>
          <a:xfrm rot="-5400000">
            <a:off x="378475" y="3526875"/>
            <a:ext cx="1349700" cy="681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13" hasCustomPrompt="1"/>
          </p:nvPr>
        </p:nvSpPr>
        <p:spPr>
          <a:xfrm rot="-5400000">
            <a:off x="4564275" y="3527175"/>
            <a:ext cx="1349700" cy="680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14" hasCustomPrompt="1"/>
          </p:nvPr>
        </p:nvSpPr>
        <p:spPr>
          <a:xfrm rot="-5400000">
            <a:off x="4564275" y="1965025"/>
            <a:ext cx="1349700" cy="680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15"/>
          </p:nvPr>
        </p:nvSpPr>
        <p:spPr>
          <a:xfrm>
            <a:off x="720000" y="563775"/>
            <a:ext cx="5348100" cy="569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bg>
      <p:bgPr>
        <a:solidFill>
          <a:schemeClr val="dk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>
            <a:spLocks noGrp="1"/>
          </p:cNvSpPr>
          <p:nvPr>
            <p:ph type="title"/>
          </p:nvPr>
        </p:nvSpPr>
        <p:spPr>
          <a:xfrm>
            <a:off x="2049375" y="3545100"/>
            <a:ext cx="3078000" cy="4434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7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1"/>
          </p:nvPr>
        </p:nvSpPr>
        <p:spPr>
          <a:xfrm>
            <a:off x="2049375" y="871825"/>
            <a:ext cx="5767200" cy="2410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45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59" name="Google Shape;159;p14"/>
          <p:cNvGrpSpPr/>
          <p:nvPr/>
        </p:nvGrpSpPr>
        <p:grpSpPr>
          <a:xfrm rot="10800000">
            <a:off x="-284573" y="948036"/>
            <a:ext cx="1623926" cy="3247429"/>
            <a:chOff x="7804648" y="1918448"/>
            <a:chExt cx="1623926" cy="3247429"/>
          </a:xfrm>
        </p:grpSpPr>
        <p:sp>
          <p:nvSpPr>
            <p:cNvPr id="160" name="Google Shape;160;p14"/>
            <p:cNvSpPr/>
            <p:nvPr/>
          </p:nvSpPr>
          <p:spPr>
            <a:xfrm rot="10800000">
              <a:off x="8657542" y="2770882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4"/>
            <p:cNvSpPr/>
            <p:nvPr/>
          </p:nvSpPr>
          <p:spPr>
            <a:xfrm rot="10800000">
              <a:off x="8586534" y="2699876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4"/>
            <p:cNvSpPr/>
            <p:nvPr/>
          </p:nvSpPr>
          <p:spPr>
            <a:xfrm rot="10800000">
              <a:off x="8515525" y="2628871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 rot="10800000">
              <a:off x="8444094" y="255786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 rot="10800000">
              <a:off x="8373103" y="2486878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 rot="10800000">
              <a:off x="8302095" y="2415873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 rot="10800000">
              <a:off x="8231086" y="2344867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 rot="10800000">
              <a:off x="8160077" y="2273439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 rot="10800000">
              <a:off x="8089068" y="220245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 rot="10800000">
              <a:off x="8017655" y="2131446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 rot="10800000">
              <a:off x="7944975" y="2058770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 rot="10800000">
              <a:off x="7875638" y="1989435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 rot="10800000">
              <a:off x="7804648" y="1918448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7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21798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76" name="Google Shape;176;p15"/>
          <p:cNvGrpSpPr/>
          <p:nvPr/>
        </p:nvGrpSpPr>
        <p:grpSpPr>
          <a:xfrm rot="5400000">
            <a:off x="7020008" y="1759788"/>
            <a:ext cx="3247429" cy="1623926"/>
            <a:chOff x="5896571" y="36513"/>
            <a:chExt cx="3247429" cy="1623926"/>
          </a:xfrm>
        </p:grpSpPr>
        <p:sp>
          <p:nvSpPr>
            <p:cNvPr id="177" name="Google Shape;177;p15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3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body" idx="1"/>
          </p:nvPr>
        </p:nvSpPr>
        <p:spPr>
          <a:xfrm>
            <a:off x="720000" y="1882850"/>
            <a:ext cx="4181700" cy="2644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525300" cy="5724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4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7"/>
          <p:cNvGrpSpPr/>
          <p:nvPr/>
        </p:nvGrpSpPr>
        <p:grpSpPr>
          <a:xfrm rot="10800000">
            <a:off x="6667999" y="341547"/>
            <a:ext cx="2476000" cy="4951355"/>
            <a:chOff x="-93373" y="1356061"/>
            <a:chExt cx="1623926" cy="3247429"/>
          </a:xfrm>
        </p:grpSpPr>
        <p:sp>
          <p:nvSpPr>
            <p:cNvPr id="196" name="Google Shape;196;p17"/>
            <p:cNvSpPr/>
            <p:nvPr/>
          </p:nvSpPr>
          <p:spPr>
            <a:xfrm>
              <a:off x="-93373" y="2208995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-93373" y="2137983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-93373" y="2066971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-93373" y="1995959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-93373" y="1924543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-93373" y="1853531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-93373" y="1782519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-93373" y="1711507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-93373" y="1640514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-93373" y="1569502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-93373" y="1496396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-93373" y="1427055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-93373" y="1356061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7"/>
          <p:cNvSpPr txBox="1">
            <a:spLocks noGrp="1"/>
          </p:cNvSpPr>
          <p:nvPr>
            <p:ph type="body" idx="1"/>
          </p:nvPr>
        </p:nvSpPr>
        <p:spPr>
          <a:xfrm>
            <a:off x="725200" y="1395875"/>
            <a:ext cx="4289400" cy="3207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>
            <a:endParaRPr/>
          </a:p>
        </p:txBody>
      </p:sp>
      <p:sp>
        <p:nvSpPr>
          <p:cNvPr id="210" name="Google Shape;210;p17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59055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2" name="Google Shape;212;p17"/>
          <p:cNvSpPr/>
          <p:nvPr/>
        </p:nvSpPr>
        <p:spPr>
          <a:xfrm>
            <a:off x="8424000" y="403200"/>
            <a:ext cx="368400" cy="13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2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"/>
          <p:cNvSpPr txBox="1">
            <a:spLocks noGrp="1"/>
          </p:cNvSpPr>
          <p:nvPr>
            <p:ph type="title"/>
          </p:nvPr>
        </p:nvSpPr>
        <p:spPr>
          <a:xfrm>
            <a:off x="6308625" y="3008714"/>
            <a:ext cx="20988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subTitle" idx="1"/>
          </p:nvPr>
        </p:nvSpPr>
        <p:spPr>
          <a:xfrm>
            <a:off x="4873425" y="3119125"/>
            <a:ext cx="2891700" cy="6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8"/>
          <p:cNvSpPr txBox="1">
            <a:spLocks noGrp="1"/>
          </p:cNvSpPr>
          <p:nvPr>
            <p:ph type="title" idx="2"/>
          </p:nvPr>
        </p:nvSpPr>
        <p:spPr>
          <a:xfrm>
            <a:off x="3522610" y="3008714"/>
            <a:ext cx="20988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17" name="Google Shape;217;p18"/>
          <p:cNvSpPr txBox="1">
            <a:spLocks noGrp="1"/>
          </p:cNvSpPr>
          <p:nvPr>
            <p:ph type="subTitle" idx="3"/>
          </p:nvPr>
        </p:nvSpPr>
        <p:spPr>
          <a:xfrm>
            <a:off x="1378875" y="3959700"/>
            <a:ext cx="2893800" cy="6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title" idx="4"/>
          </p:nvPr>
        </p:nvSpPr>
        <p:spPr>
          <a:xfrm>
            <a:off x="736575" y="3008714"/>
            <a:ext cx="20988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19" name="Google Shape;219;p18"/>
          <p:cNvSpPr txBox="1">
            <a:spLocks noGrp="1"/>
          </p:cNvSpPr>
          <p:nvPr>
            <p:ph type="subTitle" idx="5"/>
          </p:nvPr>
        </p:nvSpPr>
        <p:spPr>
          <a:xfrm>
            <a:off x="1378875" y="2353050"/>
            <a:ext cx="2893800" cy="6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8"/>
          <p:cNvSpPr txBox="1">
            <a:spLocks noGrp="1"/>
          </p:cNvSpPr>
          <p:nvPr>
            <p:ph type="title" idx="6"/>
          </p:nvPr>
        </p:nvSpPr>
        <p:spPr>
          <a:xfrm>
            <a:off x="720000" y="563778"/>
            <a:ext cx="77040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21" name="Google Shape;221;p18"/>
          <p:cNvSpPr txBox="1">
            <a:spLocks noGrp="1"/>
          </p:cNvSpPr>
          <p:nvPr>
            <p:ph type="title" idx="7" hasCustomPrompt="1"/>
          </p:nvPr>
        </p:nvSpPr>
        <p:spPr>
          <a:xfrm>
            <a:off x="1378863" y="1633050"/>
            <a:ext cx="2893800" cy="720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3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22" name="Google Shape;222;p18"/>
          <p:cNvSpPr txBox="1">
            <a:spLocks noGrp="1"/>
          </p:cNvSpPr>
          <p:nvPr>
            <p:ph type="title" idx="8" hasCustomPrompt="1"/>
          </p:nvPr>
        </p:nvSpPr>
        <p:spPr>
          <a:xfrm>
            <a:off x="1378863" y="3247325"/>
            <a:ext cx="2893800" cy="720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3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23" name="Google Shape;223;p18"/>
          <p:cNvSpPr txBox="1">
            <a:spLocks noGrp="1"/>
          </p:cNvSpPr>
          <p:nvPr>
            <p:ph type="title" idx="9" hasCustomPrompt="1"/>
          </p:nvPr>
        </p:nvSpPr>
        <p:spPr>
          <a:xfrm>
            <a:off x="4873416" y="2399137"/>
            <a:ext cx="2891700" cy="720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43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24" name="Google Shape;224;p18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225" name="Google Shape;225;p18"/>
          <p:cNvGrpSpPr/>
          <p:nvPr/>
        </p:nvGrpSpPr>
        <p:grpSpPr>
          <a:xfrm>
            <a:off x="6825591" y="540032"/>
            <a:ext cx="2318410" cy="4636217"/>
            <a:chOff x="6825591" y="540032"/>
            <a:chExt cx="2318410" cy="4636217"/>
          </a:xfrm>
        </p:grpSpPr>
        <p:sp>
          <p:nvSpPr>
            <p:cNvPr id="226" name="Google Shape;226;p18"/>
            <p:cNvSpPr/>
            <p:nvPr/>
          </p:nvSpPr>
          <p:spPr>
            <a:xfrm rot="10800000">
              <a:off x="8043232" y="1756970"/>
              <a:ext cx="1100768" cy="2201536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8"/>
            <p:cNvSpPr/>
            <p:nvPr/>
          </p:nvSpPr>
          <p:spPr>
            <a:xfrm rot="10800000">
              <a:off x="7941856" y="1655602"/>
              <a:ext cx="1202144" cy="240428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8"/>
            <p:cNvSpPr/>
            <p:nvPr/>
          </p:nvSpPr>
          <p:spPr>
            <a:xfrm rot="10800000">
              <a:off x="7840480" y="1554234"/>
              <a:ext cx="1303520" cy="2607041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8"/>
            <p:cNvSpPr/>
            <p:nvPr/>
          </p:nvSpPr>
          <p:spPr>
            <a:xfrm rot="10800000">
              <a:off x="7738501" y="1452866"/>
              <a:ext cx="1405500" cy="2809793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8"/>
            <p:cNvSpPr/>
            <p:nvPr/>
          </p:nvSpPr>
          <p:spPr>
            <a:xfrm rot="10800000">
              <a:off x="7637151" y="1351525"/>
              <a:ext cx="1506850" cy="3013096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8"/>
            <p:cNvSpPr/>
            <p:nvPr/>
          </p:nvSpPr>
          <p:spPr>
            <a:xfrm rot="10800000">
              <a:off x="7535775" y="1250157"/>
              <a:ext cx="1608226" cy="3215849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 rot="10800000">
              <a:off x="7434398" y="1148789"/>
              <a:ext cx="1709602" cy="3418601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 rot="10800000">
              <a:off x="7333022" y="1046818"/>
              <a:ext cx="1810978" cy="3621957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 rot="10800000">
              <a:off x="7231646" y="945477"/>
              <a:ext cx="1912354" cy="3824657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 rot="10800000">
              <a:off x="7129693" y="844109"/>
              <a:ext cx="2014308" cy="4027409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 rot="10800000">
              <a:off x="7025930" y="740355"/>
              <a:ext cx="2118070" cy="4235537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8"/>
            <p:cNvSpPr/>
            <p:nvPr/>
          </p:nvSpPr>
          <p:spPr>
            <a:xfrm rot="10800000">
              <a:off x="6926941" y="641373"/>
              <a:ext cx="2217060" cy="4433517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8"/>
            <p:cNvSpPr/>
            <p:nvPr/>
          </p:nvSpPr>
          <p:spPr>
            <a:xfrm rot="10800000">
              <a:off x="6825591" y="540032"/>
              <a:ext cx="2318410" cy="4636217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18"/>
          <p:cNvSpPr/>
          <p:nvPr/>
        </p:nvSpPr>
        <p:spPr>
          <a:xfrm>
            <a:off x="7248825" y="2095638"/>
            <a:ext cx="516300" cy="9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8"/>
          <p:cNvSpPr/>
          <p:nvPr/>
        </p:nvSpPr>
        <p:spPr>
          <a:xfrm rot="-5400000">
            <a:off x="4806629" y="2084037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rgbClr val="5401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3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725200" y="1282025"/>
            <a:ext cx="3759600" cy="32949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/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>
            <a:endParaRPr/>
          </a:p>
        </p:txBody>
      </p:sp>
      <p:sp>
        <p:nvSpPr>
          <p:cNvPr id="243" name="Google Shape;243;p19"/>
          <p:cNvSpPr txBox="1">
            <a:spLocks noGrp="1"/>
          </p:cNvSpPr>
          <p:nvPr>
            <p:ph type="body" idx="2"/>
          </p:nvPr>
        </p:nvSpPr>
        <p:spPr>
          <a:xfrm>
            <a:off x="4651179" y="1282025"/>
            <a:ext cx="3759600" cy="32949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3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720000" y="563778"/>
            <a:ext cx="77040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45" name="Google Shape;245;p19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351600" y="4854300"/>
            <a:ext cx="368400" cy="13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7" name="Google Shape;247;p19"/>
          <p:cNvGrpSpPr/>
          <p:nvPr/>
        </p:nvGrpSpPr>
        <p:grpSpPr>
          <a:xfrm>
            <a:off x="6183969" y="0"/>
            <a:ext cx="2960032" cy="1480208"/>
            <a:chOff x="5896571" y="36513"/>
            <a:chExt cx="3247429" cy="1623926"/>
          </a:xfrm>
        </p:grpSpPr>
        <p:sp>
          <p:nvSpPr>
            <p:cNvPr id="248" name="Google Shape;248;p19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9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9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9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9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0"/>
          <p:cNvSpPr txBox="1">
            <a:spLocks noGrp="1"/>
          </p:cNvSpPr>
          <p:nvPr>
            <p:ph type="title"/>
          </p:nvPr>
        </p:nvSpPr>
        <p:spPr>
          <a:xfrm>
            <a:off x="6286200" y="2785225"/>
            <a:ext cx="1051200" cy="37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subTitle" idx="1"/>
          </p:nvPr>
        </p:nvSpPr>
        <p:spPr>
          <a:xfrm>
            <a:off x="6286192" y="3353006"/>
            <a:ext cx="2098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20"/>
          <p:cNvSpPr txBox="1">
            <a:spLocks noGrp="1"/>
          </p:cNvSpPr>
          <p:nvPr>
            <p:ph type="title" idx="2"/>
          </p:nvPr>
        </p:nvSpPr>
        <p:spPr>
          <a:xfrm>
            <a:off x="3522603" y="2785225"/>
            <a:ext cx="1206300" cy="37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3"/>
          </p:nvPr>
        </p:nvSpPr>
        <p:spPr>
          <a:xfrm>
            <a:off x="3522600" y="3353006"/>
            <a:ext cx="2098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title" idx="4"/>
          </p:nvPr>
        </p:nvSpPr>
        <p:spPr>
          <a:xfrm>
            <a:off x="752475" y="2785225"/>
            <a:ext cx="1620300" cy="378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5"/>
          </p:nvPr>
        </p:nvSpPr>
        <p:spPr>
          <a:xfrm>
            <a:off x="752467" y="3353006"/>
            <a:ext cx="20988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title" idx="6"/>
          </p:nvPr>
        </p:nvSpPr>
        <p:spPr>
          <a:xfrm>
            <a:off x="720000" y="563775"/>
            <a:ext cx="3780900" cy="569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0" name="Google Shape;270;p20"/>
          <p:cNvSpPr/>
          <p:nvPr/>
        </p:nvSpPr>
        <p:spPr>
          <a:xfrm>
            <a:off x="720000" y="4466625"/>
            <a:ext cx="368400" cy="13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20"/>
          <p:cNvGrpSpPr/>
          <p:nvPr/>
        </p:nvGrpSpPr>
        <p:grpSpPr>
          <a:xfrm>
            <a:off x="5896571" y="36513"/>
            <a:ext cx="3247429" cy="1623926"/>
            <a:chOff x="5896571" y="36513"/>
            <a:chExt cx="3247429" cy="1623926"/>
          </a:xfrm>
        </p:grpSpPr>
        <p:sp>
          <p:nvSpPr>
            <p:cNvPr id="272" name="Google Shape;272;p20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0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0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0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0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6">
    <p:bg>
      <p:bgPr>
        <a:solidFill>
          <a:schemeClr val="dk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1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7" name="Google Shape;287;p21"/>
          <p:cNvSpPr txBox="1">
            <a:spLocks noGrp="1"/>
          </p:cNvSpPr>
          <p:nvPr>
            <p:ph type="title"/>
          </p:nvPr>
        </p:nvSpPr>
        <p:spPr>
          <a:xfrm>
            <a:off x="6336943" y="3225800"/>
            <a:ext cx="1800000" cy="46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88" name="Google Shape;288;p21"/>
          <p:cNvSpPr txBox="1">
            <a:spLocks noGrp="1"/>
          </p:cNvSpPr>
          <p:nvPr>
            <p:ph type="subTitle" idx="1"/>
          </p:nvPr>
        </p:nvSpPr>
        <p:spPr>
          <a:xfrm>
            <a:off x="6300341" y="3886402"/>
            <a:ext cx="18726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1"/>
          <p:cNvSpPr txBox="1">
            <a:spLocks noGrp="1"/>
          </p:cNvSpPr>
          <p:nvPr>
            <p:ph type="title" idx="2"/>
          </p:nvPr>
        </p:nvSpPr>
        <p:spPr>
          <a:xfrm>
            <a:off x="3672440" y="3225800"/>
            <a:ext cx="1799100" cy="46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90" name="Google Shape;290;p21"/>
          <p:cNvSpPr txBox="1">
            <a:spLocks noGrp="1"/>
          </p:cNvSpPr>
          <p:nvPr>
            <p:ph type="subTitle" idx="3"/>
          </p:nvPr>
        </p:nvSpPr>
        <p:spPr>
          <a:xfrm>
            <a:off x="3635837" y="3886400"/>
            <a:ext cx="1871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21"/>
          <p:cNvSpPr txBox="1">
            <a:spLocks noGrp="1"/>
          </p:cNvSpPr>
          <p:nvPr>
            <p:ph type="title" idx="4"/>
          </p:nvPr>
        </p:nvSpPr>
        <p:spPr>
          <a:xfrm>
            <a:off x="1007350" y="3225800"/>
            <a:ext cx="1800000" cy="46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92" name="Google Shape;292;p21"/>
          <p:cNvSpPr txBox="1">
            <a:spLocks noGrp="1"/>
          </p:cNvSpPr>
          <p:nvPr>
            <p:ph type="subTitle" idx="5"/>
          </p:nvPr>
        </p:nvSpPr>
        <p:spPr>
          <a:xfrm>
            <a:off x="971047" y="3886400"/>
            <a:ext cx="1872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title" idx="6"/>
          </p:nvPr>
        </p:nvSpPr>
        <p:spPr>
          <a:xfrm>
            <a:off x="720000" y="563775"/>
            <a:ext cx="3780900" cy="569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94" name="Google Shape;294;p21"/>
          <p:cNvSpPr txBox="1">
            <a:spLocks noGrp="1"/>
          </p:cNvSpPr>
          <p:nvPr>
            <p:ph type="sldNum" idx="7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295" name="Google Shape;295;p21"/>
          <p:cNvGrpSpPr/>
          <p:nvPr/>
        </p:nvGrpSpPr>
        <p:grpSpPr>
          <a:xfrm>
            <a:off x="5896571" y="36513"/>
            <a:ext cx="3247429" cy="1623926"/>
            <a:chOff x="5896571" y="36513"/>
            <a:chExt cx="3247429" cy="1623926"/>
          </a:xfrm>
        </p:grpSpPr>
        <p:sp>
          <p:nvSpPr>
            <p:cNvPr id="296" name="Google Shape;296;p21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1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1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b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Krona One"/>
              <a:buNone/>
              <a:defRPr sz="36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017750" y="1016625"/>
            <a:ext cx="970200" cy="8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None/>
              <a:defRPr sz="6000" b="1" u="sng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10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 flipH="1">
            <a:off x="5479050" y="2577625"/>
            <a:ext cx="2502900" cy="1204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720000" y="540000"/>
            <a:ext cx="516300" cy="9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2"/>
          <p:cNvSpPr txBox="1">
            <a:spLocks noGrp="1"/>
          </p:cNvSpPr>
          <p:nvPr>
            <p:ph type="title"/>
          </p:nvPr>
        </p:nvSpPr>
        <p:spPr>
          <a:xfrm>
            <a:off x="2391651" y="1728150"/>
            <a:ext cx="16779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11" name="Google Shape;311;p22"/>
          <p:cNvSpPr txBox="1">
            <a:spLocks noGrp="1"/>
          </p:cNvSpPr>
          <p:nvPr>
            <p:ph type="title" idx="2"/>
          </p:nvPr>
        </p:nvSpPr>
        <p:spPr>
          <a:xfrm>
            <a:off x="5720500" y="1728150"/>
            <a:ext cx="11751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12" name="Google Shape;312;p22"/>
          <p:cNvSpPr txBox="1">
            <a:spLocks noGrp="1"/>
          </p:cNvSpPr>
          <p:nvPr>
            <p:ph type="subTitle" idx="1"/>
          </p:nvPr>
        </p:nvSpPr>
        <p:spPr>
          <a:xfrm>
            <a:off x="2391650" y="2219722"/>
            <a:ext cx="216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2"/>
          <p:cNvSpPr txBox="1">
            <a:spLocks noGrp="1"/>
          </p:cNvSpPr>
          <p:nvPr>
            <p:ph type="subTitle" idx="3"/>
          </p:nvPr>
        </p:nvSpPr>
        <p:spPr>
          <a:xfrm>
            <a:off x="5720500" y="2219721"/>
            <a:ext cx="216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2"/>
          <p:cNvSpPr txBox="1">
            <a:spLocks noGrp="1"/>
          </p:cNvSpPr>
          <p:nvPr>
            <p:ph type="title" idx="4"/>
          </p:nvPr>
        </p:nvSpPr>
        <p:spPr>
          <a:xfrm>
            <a:off x="2391652" y="3033900"/>
            <a:ext cx="10551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15" name="Google Shape;315;p22"/>
          <p:cNvSpPr txBox="1">
            <a:spLocks noGrp="1"/>
          </p:cNvSpPr>
          <p:nvPr>
            <p:ph type="title" idx="5"/>
          </p:nvPr>
        </p:nvSpPr>
        <p:spPr>
          <a:xfrm>
            <a:off x="5720500" y="3033900"/>
            <a:ext cx="1387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16" name="Google Shape;316;p22"/>
          <p:cNvSpPr txBox="1">
            <a:spLocks noGrp="1"/>
          </p:cNvSpPr>
          <p:nvPr>
            <p:ph type="subTitle" idx="6"/>
          </p:nvPr>
        </p:nvSpPr>
        <p:spPr>
          <a:xfrm>
            <a:off x="2391650" y="3525476"/>
            <a:ext cx="216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2"/>
          <p:cNvSpPr txBox="1">
            <a:spLocks noGrp="1"/>
          </p:cNvSpPr>
          <p:nvPr>
            <p:ph type="subTitle" idx="7"/>
          </p:nvPr>
        </p:nvSpPr>
        <p:spPr>
          <a:xfrm>
            <a:off x="5720500" y="3525475"/>
            <a:ext cx="216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22"/>
          <p:cNvSpPr txBox="1">
            <a:spLocks noGrp="1"/>
          </p:cNvSpPr>
          <p:nvPr>
            <p:ph type="title" idx="8"/>
          </p:nvPr>
        </p:nvSpPr>
        <p:spPr>
          <a:xfrm>
            <a:off x="720000" y="563778"/>
            <a:ext cx="77040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19" name="Google Shape;319;p22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20" name="Google Shape;320;p22"/>
          <p:cNvGrpSpPr/>
          <p:nvPr/>
        </p:nvGrpSpPr>
        <p:grpSpPr>
          <a:xfrm>
            <a:off x="-93373" y="1356061"/>
            <a:ext cx="1623926" cy="3247429"/>
            <a:chOff x="-93373" y="1356061"/>
            <a:chExt cx="1623926" cy="3247429"/>
          </a:xfrm>
        </p:grpSpPr>
        <p:sp>
          <p:nvSpPr>
            <p:cNvPr id="321" name="Google Shape;321;p22"/>
            <p:cNvSpPr/>
            <p:nvPr/>
          </p:nvSpPr>
          <p:spPr>
            <a:xfrm>
              <a:off x="-93373" y="2208995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-93373" y="2137983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-93373" y="2066971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-93373" y="1995959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-93373" y="1924543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-93373" y="1853531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-93373" y="1782519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-93373" y="1711507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-93373" y="1640514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-93373" y="1569502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-93373" y="1496396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-93373" y="1427055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-93373" y="1356061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22"/>
          <p:cNvSpPr/>
          <p:nvPr/>
        </p:nvSpPr>
        <p:spPr>
          <a:xfrm>
            <a:off x="7880500" y="1036875"/>
            <a:ext cx="516300" cy="9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8">
    <p:bg>
      <p:bgPr>
        <a:solidFill>
          <a:schemeClr val="dk1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3"/>
          <p:cNvSpPr txBox="1">
            <a:spLocks noGrp="1"/>
          </p:cNvSpPr>
          <p:nvPr>
            <p:ph type="title"/>
          </p:nvPr>
        </p:nvSpPr>
        <p:spPr>
          <a:xfrm>
            <a:off x="743903" y="1806925"/>
            <a:ext cx="28944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37" name="Google Shape;337;p23"/>
          <p:cNvSpPr txBox="1">
            <a:spLocks noGrp="1"/>
          </p:cNvSpPr>
          <p:nvPr>
            <p:ph type="title" idx="2"/>
          </p:nvPr>
        </p:nvSpPr>
        <p:spPr>
          <a:xfrm>
            <a:off x="4781406" y="1806925"/>
            <a:ext cx="28944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38" name="Google Shape;338;p23"/>
          <p:cNvSpPr txBox="1">
            <a:spLocks noGrp="1"/>
          </p:cNvSpPr>
          <p:nvPr>
            <p:ph type="subTitle" idx="1"/>
          </p:nvPr>
        </p:nvSpPr>
        <p:spPr>
          <a:xfrm>
            <a:off x="743900" y="2227852"/>
            <a:ext cx="36426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23"/>
          <p:cNvSpPr txBox="1">
            <a:spLocks noGrp="1"/>
          </p:cNvSpPr>
          <p:nvPr>
            <p:ph type="subTitle" idx="3"/>
          </p:nvPr>
        </p:nvSpPr>
        <p:spPr>
          <a:xfrm>
            <a:off x="4781406" y="2227852"/>
            <a:ext cx="36426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23"/>
          <p:cNvSpPr txBox="1">
            <a:spLocks noGrp="1"/>
          </p:cNvSpPr>
          <p:nvPr>
            <p:ph type="title" idx="4"/>
          </p:nvPr>
        </p:nvSpPr>
        <p:spPr>
          <a:xfrm>
            <a:off x="743906" y="3286922"/>
            <a:ext cx="28944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41" name="Google Shape;341;p23"/>
          <p:cNvSpPr txBox="1">
            <a:spLocks noGrp="1"/>
          </p:cNvSpPr>
          <p:nvPr>
            <p:ph type="title" idx="5"/>
          </p:nvPr>
        </p:nvSpPr>
        <p:spPr>
          <a:xfrm>
            <a:off x="4781406" y="3286922"/>
            <a:ext cx="28944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42" name="Google Shape;342;p23"/>
          <p:cNvSpPr txBox="1">
            <a:spLocks noGrp="1"/>
          </p:cNvSpPr>
          <p:nvPr>
            <p:ph type="subTitle" idx="6"/>
          </p:nvPr>
        </p:nvSpPr>
        <p:spPr>
          <a:xfrm>
            <a:off x="743900" y="3690126"/>
            <a:ext cx="36426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23"/>
          <p:cNvSpPr txBox="1">
            <a:spLocks noGrp="1"/>
          </p:cNvSpPr>
          <p:nvPr>
            <p:ph type="subTitle" idx="7"/>
          </p:nvPr>
        </p:nvSpPr>
        <p:spPr>
          <a:xfrm>
            <a:off x="4781406" y="3690126"/>
            <a:ext cx="3642600" cy="6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23"/>
          <p:cNvSpPr txBox="1">
            <a:spLocks noGrp="1"/>
          </p:cNvSpPr>
          <p:nvPr>
            <p:ph type="title" idx="8"/>
          </p:nvPr>
        </p:nvSpPr>
        <p:spPr>
          <a:xfrm>
            <a:off x="720000" y="563775"/>
            <a:ext cx="49368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45" name="Google Shape;345;p23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346" name="Google Shape;346;p23"/>
          <p:cNvGrpSpPr/>
          <p:nvPr/>
        </p:nvGrpSpPr>
        <p:grpSpPr>
          <a:xfrm>
            <a:off x="6087628" y="-271975"/>
            <a:ext cx="2816472" cy="1408419"/>
            <a:chOff x="6087628" y="-271975"/>
            <a:chExt cx="2816472" cy="1408419"/>
          </a:xfrm>
        </p:grpSpPr>
        <p:sp>
          <p:nvSpPr>
            <p:cNvPr id="347" name="Google Shape;347;p23"/>
            <p:cNvSpPr/>
            <p:nvPr/>
          </p:nvSpPr>
          <p:spPr>
            <a:xfrm rot="5400000">
              <a:off x="7161298" y="-606330"/>
              <a:ext cx="668710" cy="1337419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 rot="5400000">
              <a:off x="7130507" y="-637122"/>
              <a:ext cx="730295" cy="1460590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 rot="5400000">
              <a:off x="7099717" y="-667915"/>
              <a:ext cx="791880" cy="1583761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 rot="5400000">
              <a:off x="7068744" y="-698525"/>
              <a:ext cx="853832" cy="1706931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 rot="5400000">
              <a:off x="7038144" y="-729493"/>
              <a:ext cx="915402" cy="1830437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 rot="5400000">
              <a:off x="7007354" y="-760285"/>
              <a:ext cx="976987" cy="1953607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 rot="5400000">
              <a:off x="6976564" y="-791078"/>
              <a:ext cx="1038572" cy="2076778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 rot="5400000">
              <a:off x="6945590" y="-822054"/>
              <a:ext cx="1100158" cy="2200315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 rot="5400000">
              <a:off x="6914800" y="-852831"/>
              <a:ext cx="1161743" cy="2323454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 rot="5400000">
              <a:off x="6883834" y="-883448"/>
              <a:ext cx="1223679" cy="244662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 rot="5400000">
              <a:off x="6852502" y="-915149"/>
              <a:ext cx="1286714" cy="2573061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 rot="5400000">
              <a:off x="6822437" y="-945217"/>
              <a:ext cx="1346850" cy="2693333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 rot="5400000">
              <a:off x="6791655" y="-976001"/>
              <a:ext cx="1408419" cy="2816472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4"/>
          <p:cNvSpPr txBox="1">
            <a:spLocks noGrp="1"/>
          </p:cNvSpPr>
          <p:nvPr>
            <p:ph type="title"/>
          </p:nvPr>
        </p:nvSpPr>
        <p:spPr>
          <a:xfrm>
            <a:off x="796200" y="224510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62" name="Google Shape;362;p24"/>
          <p:cNvSpPr txBox="1">
            <a:spLocks noGrp="1"/>
          </p:cNvSpPr>
          <p:nvPr>
            <p:ph type="title" idx="2"/>
          </p:nvPr>
        </p:nvSpPr>
        <p:spPr>
          <a:xfrm>
            <a:off x="3332475" y="224510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63" name="Google Shape;363;p24"/>
          <p:cNvSpPr txBox="1">
            <a:spLocks noGrp="1"/>
          </p:cNvSpPr>
          <p:nvPr>
            <p:ph type="subTitle" idx="1"/>
          </p:nvPr>
        </p:nvSpPr>
        <p:spPr>
          <a:xfrm>
            <a:off x="796200" y="2690126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24"/>
          <p:cNvSpPr txBox="1">
            <a:spLocks noGrp="1"/>
          </p:cNvSpPr>
          <p:nvPr>
            <p:ph type="subTitle" idx="3"/>
          </p:nvPr>
        </p:nvSpPr>
        <p:spPr>
          <a:xfrm>
            <a:off x="3332475" y="2690126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24"/>
          <p:cNvSpPr txBox="1">
            <a:spLocks noGrp="1"/>
          </p:cNvSpPr>
          <p:nvPr>
            <p:ph type="title" idx="4"/>
          </p:nvPr>
        </p:nvSpPr>
        <p:spPr>
          <a:xfrm>
            <a:off x="796200" y="361135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66" name="Google Shape;366;p24"/>
          <p:cNvSpPr txBox="1">
            <a:spLocks noGrp="1"/>
          </p:cNvSpPr>
          <p:nvPr>
            <p:ph type="title" idx="5"/>
          </p:nvPr>
        </p:nvSpPr>
        <p:spPr>
          <a:xfrm>
            <a:off x="3332475" y="361135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67" name="Google Shape;367;p24"/>
          <p:cNvSpPr txBox="1">
            <a:spLocks noGrp="1"/>
          </p:cNvSpPr>
          <p:nvPr>
            <p:ph type="subTitle" idx="6"/>
          </p:nvPr>
        </p:nvSpPr>
        <p:spPr>
          <a:xfrm>
            <a:off x="796200" y="4057175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24"/>
          <p:cNvSpPr txBox="1">
            <a:spLocks noGrp="1"/>
          </p:cNvSpPr>
          <p:nvPr>
            <p:ph type="subTitle" idx="7"/>
          </p:nvPr>
        </p:nvSpPr>
        <p:spPr>
          <a:xfrm>
            <a:off x="3332475" y="4057175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24"/>
          <p:cNvSpPr txBox="1">
            <a:spLocks noGrp="1"/>
          </p:cNvSpPr>
          <p:nvPr>
            <p:ph type="title" idx="8"/>
          </p:nvPr>
        </p:nvSpPr>
        <p:spPr>
          <a:xfrm>
            <a:off x="5868749" y="224510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70" name="Google Shape;370;p24"/>
          <p:cNvSpPr txBox="1">
            <a:spLocks noGrp="1"/>
          </p:cNvSpPr>
          <p:nvPr>
            <p:ph type="subTitle" idx="9"/>
          </p:nvPr>
        </p:nvSpPr>
        <p:spPr>
          <a:xfrm>
            <a:off x="5868749" y="2690126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24"/>
          <p:cNvSpPr txBox="1">
            <a:spLocks noGrp="1"/>
          </p:cNvSpPr>
          <p:nvPr>
            <p:ph type="title" idx="13"/>
          </p:nvPr>
        </p:nvSpPr>
        <p:spPr>
          <a:xfrm>
            <a:off x="5868749" y="3611350"/>
            <a:ext cx="18465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72" name="Google Shape;372;p24"/>
          <p:cNvSpPr txBox="1">
            <a:spLocks noGrp="1"/>
          </p:cNvSpPr>
          <p:nvPr>
            <p:ph type="subTitle" idx="14"/>
          </p:nvPr>
        </p:nvSpPr>
        <p:spPr>
          <a:xfrm>
            <a:off x="5868749" y="4057175"/>
            <a:ext cx="21600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4"/>
          <p:cNvSpPr txBox="1">
            <a:spLocks noGrp="1"/>
          </p:cNvSpPr>
          <p:nvPr>
            <p:ph type="title" idx="15"/>
          </p:nvPr>
        </p:nvSpPr>
        <p:spPr>
          <a:xfrm>
            <a:off x="720000" y="563775"/>
            <a:ext cx="57780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74" name="Google Shape;374;p24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5" name="Google Shape;375;p24"/>
          <p:cNvSpPr/>
          <p:nvPr/>
        </p:nvSpPr>
        <p:spPr>
          <a:xfrm rot="10800000">
            <a:off x="8460667" y="778171"/>
            <a:ext cx="720479" cy="1440959"/>
          </a:xfrm>
          <a:custGeom>
            <a:avLst/>
            <a:gdLst/>
            <a:ahLst/>
            <a:cxnLst/>
            <a:rect l="l" t="t" r="r" b="b"/>
            <a:pathLst>
              <a:path w="23013" h="46026" extrusionOk="0">
                <a:moveTo>
                  <a:pt x="0" y="0"/>
                </a:moveTo>
                <a:lnTo>
                  <a:pt x="0" y="387"/>
                </a:lnTo>
                <a:cubicBezTo>
                  <a:pt x="6254" y="387"/>
                  <a:pt x="11893" y="2911"/>
                  <a:pt x="15986" y="7004"/>
                </a:cubicBezTo>
                <a:cubicBezTo>
                  <a:pt x="20102" y="11097"/>
                  <a:pt x="22626" y="16759"/>
                  <a:pt x="22626" y="23013"/>
                </a:cubicBezTo>
                <a:cubicBezTo>
                  <a:pt x="22626" y="29266"/>
                  <a:pt x="20102" y="34906"/>
                  <a:pt x="15986" y="38999"/>
                </a:cubicBezTo>
                <a:cubicBezTo>
                  <a:pt x="11893" y="43092"/>
                  <a:pt x="6254" y="45639"/>
                  <a:pt x="0" y="45639"/>
                </a:cubicBezTo>
                <a:lnTo>
                  <a:pt x="0" y="46026"/>
                </a:lnTo>
                <a:cubicBezTo>
                  <a:pt x="12712" y="46026"/>
                  <a:pt x="23013" y="35702"/>
                  <a:pt x="23013" y="23013"/>
                </a:cubicBezTo>
                <a:cubicBezTo>
                  <a:pt x="23013" y="10301"/>
                  <a:pt x="12712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4"/>
          <p:cNvSpPr/>
          <p:nvPr/>
        </p:nvSpPr>
        <p:spPr>
          <a:xfrm rot="10800000">
            <a:off x="8394452" y="712675"/>
            <a:ext cx="786695" cy="1572670"/>
          </a:xfrm>
          <a:custGeom>
            <a:avLst/>
            <a:gdLst/>
            <a:ahLst/>
            <a:cxnLst/>
            <a:rect l="l" t="t" r="r" b="b"/>
            <a:pathLst>
              <a:path w="25128" h="50233" extrusionOk="0">
                <a:moveTo>
                  <a:pt x="0" y="0"/>
                </a:moveTo>
                <a:lnTo>
                  <a:pt x="0" y="387"/>
                </a:lnTo>
                <a:cubicBezTo>
                  <a:pt x="6822" y="387"/>
                  <a:pt x="13007" y="3138"/>
                  <a:pt x="17487" y="7618"/>
                </a:cubicBezTo>
                <a:cubicBezTo>
                  <a:pt x="21967" y="12098"/>
                  <a:pt x="24741" y="18283"/>
                  <a:pt x="24741" y="25128"/>
                </a:cubicBezTo>
                <a:cubicBezTo>
                  <a:pt x="24741" y="31950"/>
                  <a:pt x="21967" y="38135"/>
                  <a:pt x="17487" y="42615"/>
                </a:cubicBezTo>
                <a:cubicBezTo>
                  <a:pt x="13007" y="47095"/>
                  <a:pt x="6822" y="49869"/>
                  <a:pt x="0" y="49869"/>
                </a:cubicBezTo>
                <a:lnTo>
                  <a:pt x="0" y="50233"/>
                </a:lnTo>
                <a:cubicBezTo>
                  <a:pt x="13871" y="50233"/>
                  <a:pt x="25128" y="38999"/>
                  <a:pt x="25128" y="25128"/>
                </a:cubicBezTo>
                <a:cubicBezTo>
                  <a:pt x="25128" y="11256"/>
                  <a:pt x="13871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4"/>
          <p:cNvSpPr/>
          <p:nvPr/>
        </p:nvSpPr>
        <p:spPr>
          <a:xfrm rot="10800000">
            <a:off x="8328957" y="646459"/>
            <a:ext cx="852190" cy="1705100"/>
          </a:xfrm>
          <a:custGeom>
            <a:avLst/>
            <a:gdLst/>
            <a:ahLst/>
            <a:cxnLst/>
            <a:rect l="l" t="t" r="r" b="b"/>
            <a:pathLst>
              <a:path w="27220" h="54463" extrusionOk="0">
                <a:moveTo>
                  <a:pt x="0" y="0"/>
                </a:moveTo>
                <a:lnTo>
                  <a:pt x="0" y="387"/>
                </a:lnTo>
                <a:cubicBezTo>
                  <a:pt x="7413" y="387"/>
                  <a:pt x="14122" y="3389"/>
                  <a:pt x="18988" y="8255"/>
                </a:cubicBezTo>
                <a:cubicBezTo>
                  <a:pt x="23854" y="13099"/>
                  <a:pt x="26856" y="19830"/>
                  <a:pt x="26856" y="27243"/>
                </a:cubicBezTo>
                <a:cubicBezTo>
                  <a:pt x="26856" y="34656"/>
                  <a:pt x="23854" y="41364"/>
                  <a:pt x="18988" y="46231"/>
                </a:cubicBezTo>
                <a:cubicBezTo>
                  <a:pt x="14122" y="51097"/>
                  <a:pt x="7413" y="54099"/>
                  <a:pt x="0" y="54099"/>
                </a:cubicBezTo>
                <a:lnTo>
                  <a:pt x="0" y="54462"/>
                </a:lnTo>
                <a:cubicBezTo>
                  <a:pt x="15031" y="54462"/>
                  <a:pt x="27220" y="42274"/>
                  <a:pt x="27220" y="27243"/>
                </a:cubicBezTo>
                <a:cubicBezTo>
                  <a:pt x="27220" y="12189"/>
                  <a:pt x="15031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4"/>
          <p:cNvSpPr/>
          <p:nvPr/>
        </p:nvSpPr>
        <p:spPr>
          <a:xfrm rot="10800000">
            <a:off x="8262741" y="580244"/>
            <a:ext cx="918406" cy="1837531"/>
          </a:xfrm>
          <a:custGeom>
            <a:avLst/>
            <a:gdLst/>
            <a:ahLst/>
            <a:cxnLst/>
            <a:rect l="l" t="t" r="r" b="b"/>
            <a:pathLst>
              <a:path w="29335" h="58693" extrusionOk="0">
                <a:moveTo>
                  <a:pt x="0" y="1"/>
                </a:moveTo>
                <a:lnTo>
                  <a:pt x="0" y="387"/>
                </a:lnTo>
                <a:cubicBezTo>
                  <a:pt x="8005" y="387"/>
                  <a:pt x="15236" y="3616"/>
                  <a:pt x="20489" y="8869"/>
                </a:cubicBezTo>
                <a:cubicBezTo>
                  <a:pt x="25719" y="14099"/>
                  <a:pt x="28971" y="21353"/>
                  <a:pt x="28971" y="29358"/>
                </a:cubicBezTo>
                <a:cubicBezTo>
                  <a:pt x="28971" y="37362"/>
                  <a:pt x="25719" y="44594"/>
                  <a:pt x="20489" y="49824"/>
                </a:cubicBezTo>
                <a:cubicBezTo>
                  <a:pt x="15236" y="55077"/>
                  <a:pt x="8005" y="58328"/>
                  <a:pt x="0" y="58328"/>
                </a:cubicBezTo>
                <a:lnTo>
                  <a:pt x="0" y="58692"/>
                </a:lnTo>
                <a:cubicBezTo>
                  <a:pt x="16214" y="58692"/>
                  <a:pt x="29335" y="45549"/>
                  <a:pt x="29335" y="29358"/>
                </a:cubicBezTo>
                <a:cubicBezTo>
                  <a:pt x="29335" y="13144"/>
                  <a:pt x="16214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4"/>
          <p:cNvSpPr/>
          <p:nvPr/>
        </p:nvSpPr>
        <p:spPr>
          <a:xfrm rot="10800000">
            <a:off x="8196526" y="514028"/>
            <a:ext cx="984621" cy="1969962"/>
          </a:xfrm>
          <a:custGeom>
            <a:avLst/>
            <a:gdLst/>
            <a:ahLst/>
            <a:cxnLst/>
            <a:rect l="l" t="t" r="r" b="b"/>
            <a:pathLst>
              <a:path w="31450" h="62923" extrusionOk="0">
                <a:moveTo>
                  <a:pt x="0" y="1"/>
                </a:moveTo>
                <a:lnTo>
                  <a:pt x="0" y="387"/>
                </a:lnTo>
                <a:cubicBezTo>
                  <a:pt x="8573" y="387"/>
                  <a:pt x="16350" y="3867"/>
                  <a:pt x="21967" y="9483"/>
                </a:cubicBezTo>
                <a:cubicBezTo>
                  <a:pt x="27606" y="15123"/>
                  <a:pt x="31086" y="22877"/>
                  <a:pt x="31086" y="31473"/>
                </a:cubicBezTo>
                <a:cubicBezTo>
                  <a:pt x="31086" y="40046"/>
                  <a:pt x="27606" y="47823"/>
                  <a:pt x="21967" y="53440"/>
                </a:cubicBezTo>
                <a:cubicBezTo>
                  <a:pt x="16350" y="59079"/>
                  <a:pt x="8573" y="62558"/>
                  <a:pt x="0" y="62558"/>
                </a:cubicBezTo>
                <a:lnTo>
                  <a:pt x="0" y="62922"/>
                </a:lnTo>
                <a:cubicBezTo>
                  <a:pt x="17373" y="62922"/>
                  <a:pt x="31449" y="48846"/>
                  <a:pt x="31449" y="31473"/>
                </a:cubicBezTo>
                <a:cubicBezTo>
                  <a:pt x="31449" y="14100"/>
                  <a:pt x="17373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24"/>
          <p:cNvSpPr/>
          <p:nvPr/>
        </p:nvSpPr>
        <p:spPr>
          <a:xfrm rot="10800000">
            <a:off x="8130311" y="447844"/>
            <a:ext cx="1050836" cy="2102361"/>
          </a:xfrm>
          <a:custGeom>
            <a:avLst/>
            <a:gdLst/>
            <a:ahLst/>
            <a:cxnLst/>
            <a:rect l="l" t="t" r="r" b="b"/>
            <a:pathLst>
              <a:path w="33565" h="67152" extrusionOk="0">
                <a:moveTo>
                  <a:pt x="0" y="1"/>
                </a:moveTo>
                <a:lnTo>
                  <a:pt x="0" y="388"/>
                </a:lnTo>
                <a:cubicBezTo>
                  <a:pt x="9164" y="388"/>
                  <a:pt x="17464" y="4094"/>
                  <a:pt x="23468" y="10097"/>
                </a:cubicBezTo>
                <a:cubicBezTo>
                  <a:pt x="29471" y="16124"/>
                  <a:pt x="33200" y="24424"/>
                  <a:pt x="33200" y="33588"/>
                </a:cubicBezTo>
                <a:cubicBezTo>
                  <a:pt x="33200" y="42752"/>
                  <a:pt x="29471" y="51052"/>
                  <a:pt x="23468" y="57055"/>
                </a:cubicBezTo>
                <a:cubicBezTo>
                  <a:pt x="17464" y="63059"/>
                  <a:pt x="9164" y="66765"/>
                  <a:pt x="0" y="66765"/>
                </a:cubicBezTo>
                <a:lnTo>
                  <a:pt x="0" y="67152"/>
                </a:lnTo>
                <a:cubicBezTo>
                  <a:pt x="18533" y="67152"/>
                  <a:pt x="33564" y="52121"/>
                  <a:pt x="33564" y="33588"/>
                </a:cubicBezTo>
                <a:cubicBezTo>
                  <a:pt x="33564" y="15032"/>
                  <a:pt x="18533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4"/>
          <p:cNvSpPr/>
          <p:nvPr/>
        </p:nvSpPr>
        <p:spPr>
          <a:xfrm rot="10800000">
            <a:off x="8064095" y="381628"/>
            <a:ext cx="1117052" cy="2234761"/>
          </a:xfrm>
          <a:custGeom>
            <a:avLst/>
            <a:gdLst/>
            <a:ahLst/>
            <a:cxnLst/>
            <a:rect l="l" t="t" r="r" b="b"/>
            <a:pathLst>
              <a:path w="35680" h="71381" extrusionOk="0">
                <a:moveTo>
                  <a:pt x="0" y="0"/>
                </a:moveTo>
                <a:lnTo>
                  <a:pt x="0" y="387"/>
                </a:lnTo>
                <a:cubicBezTo>
                  <a:pt x="9756" y="387"/>
                  <a:pt x="18579" y="4343"/>
                  <a:pt x="24969" y="10733"/>
                </a:cubicBezTo>
                <a:cubicBezTo>
                  <a:pt x="31358" y="17123"/>
                  <a:pt x="35315" y="25946"/>
                  <a:pt x="35315" y="35702"/>
                </a:cubicBezTo>
                <a:cubicBezTo>
                  <a:pt x="35315" y="45434"/>
                  <a:pt x="31358" y="54280"/>
                  <a:pt x="24969" y="60670"/>
                </a:cubicBezTo>
                <a:cubicBezTo>
                  <a:pt x="18579" y="67060"/>
                  <a:pt x="9756" y="70994"/>
                  <a:pt x="0" y="70994"/>
                </a:cubicBezTo>
                <a:lnTo>
                  <a:pt x="0" y="71381"/>
                </a:lnTo>
                <a:cubicBezTo>
                  <a:pt x="19716" y="71381"/>
                  <a:pt x="35679" y="55395"/>
                  <a:pt x="35679" y="35702"/>
                </a:cubicBezTo>
                <a:cubicBezTo>
                  <a:pt x="35679" y="15986"/>
                  <a:pt x="19716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4"/>
          <p:cNvSpPr/>
          <p:nvPr/>
        </p:nvSpPr>
        <p:spPr>
          <a:xfrm rot="10800000">
            <a:off x="7997911" y="315413"/>
            <a:ext cx="1183236" cy="2367191"/>
          </a:xfrm>
          <a:custGeom>
            <a:avLst/>
            <a:gdLst/>
            <a:ahLst/>
            <a:cxnLst/>
            <a:rect l="l" t="t" r="r" b="b"/>
            <a:pathLst>
              <a:path w="37794" h="75611" extrusionOk="0">
                <a:moveTo>
                  <a:pt x="0" y="0"/>
                </a:moveTo>
                <a:lnTo>
                  <a:pt x="0" y="387"/>
                </a:lnTo>
                <a:cubicBezTo>
                  <a:pt x="10324" y="387"/>
                  <a:pt x="19693" y="4571"/>
                  <a:pt x="26447" y="11348"/>
                </a:cubicBezTo>
                <a:cubicBezTo>
                  <a:pt x="33223" y="18124"/>
                  <a:pt x="37407" y="27470"/>
                  <a:pt x="37407" y="37817"/>
                </a:cubicBezTo>
                <a:cubicBezTo>
                  <a:pt x="37407" y="48141"/>
                  <a:pt x="33223" y="57510"/>
                  <a:pt x="26447" y="64263"/>
                </a:cubicBezTo>
                <a:cubicBezTo>
                  <a:pt x="19693" y="71040"/>
                  <a:pt x="10324" y="75224"/>
                  <a:pt x="0" y="75224"/>
                </a:cubicBezTo>
                <a:lnTo>
                  <a:pt x="0" y="75611"/>
                </a:lnTo>
                <a:cubicBezTo>
                  <a:pt x="20875" y="75611"/>
                  <a:pt x="37794" y="58692"/>
                  <a:pt x="37794" y="37817"/>
                </a:cubicBezTo>
                <a:cubicBezTo>
                  <a:pt x="37794" y="16942"/>
                  <a:pt x="2087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4"/>
          <p:cNvSpPr/>
          <p:nvPr/>
        </p:nvSpPr>
        <p:spPr>
          <a:xfrm rot="10800000">
            <a:off x="7931696" y="249197"/>
            <a:ext cx="1249451" cy="2499622"/>
          </a:xfrm>
          <a:custGeom>
            <a:avLst/>
            <a:gdLst/>
            <a:ahLst/>
            <a:cxnLst/>
            <a:rect l="l" t="t" r="r" b="b"/>
            <a:pathLst>
              <a:path w="39909" h="79841" extrusionOk="0">
                <a:moveTo>
                  <a:pt x="0" y="1"/>
                </a:moveTo>
                <a:lnTo>
                  <a:pt x="0" y="387"/>
                </a:lnTo>
                <a:cubicBezTo>
                  <a:pt x="10915" y="387"/>
                  <a:pt x="20807" y="4821"/>
                  <a:pt x="27948" y="11962"/>
                </a:cubicBezTo>
                <a:cubicBezTo>
                  <a:pt x="35111" y="19125"/>
                  <a:pt x="39522" y="29017"/>
                  <a:pt x="39522" y="39932"/>
                </a:cubicBezTo>
                <a:cubicBezTo>
                  <a:pt x="39522" y="50847"/>
                  <a:pt x="35111" y="60716"/>
                  <a:pt x="27948" y="67879"/>
                </a:cubicBezTo>
                <a:cubicBezTo>
                  <a:pt x="20807" y="75042"/>
                  <a:pt x="10915" y="79454"/>
                  <a:pt x="0" y="79454"/>
                </a:cubicBezTo>
                <a:lnTo>
                  <a:pt x="0" y="79840"/>
                </a:lnTo>
                <a:cubicBezTo>
                  <a:pt x="22035" y="79840"/>
                  <a:pt x="39909" y="61967"/>
                  <a:pt x="39909" y="39932"/>
                </a:cubicBezTo>
                <a:cubicBezTo>
                  <a:pt x="39909" y="17874"/>
                  <a:pt x="22035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4"/>
          <p:cNvSpPr/>
          <p:nvPr/>
        </p:nvSpPr>
        <p:spPr>
          <a:xfrm rot="10800000">
            <a:off x="7865480" y="182981"/>
            <a:ext cx="1315666" cy="2632053"/>
          </a:xfrm>
          <a:custGeom>
            <a:avLst/>
            <a:gdLst/>
            <a:ahLst/>
            <a:cxnLst/>
            <a:rect l="l" t="t" r="r" b="b"/>
            <a:pathLst>
              <a:path w="42024" h="84071" extrusionOk="0">
                <a:moveTo>
                  <a:pt x="0" y="1"/>
                </a:moveTo>
                <a:lnTo>
                  <a:pt x="0" y="387"/>
                </a:lnTo>
                <a:cubicBezTo>
                  <a:pt x="11507" y="387"/>
                  <a:pt x="21899" y="5049"/>
                  <a:pt x="29448" y="12599"/>
                </a:cubicBezTo>
                <a:cubicBezTo>
                  <a:pt x="36975" y="20126"/>
                  <a:pt x="41637" y="30540"/>
                  <a:pt x="41637" y="42047"/>
                </a:cubicBezTo>
                <a:cubicBezTo>
                  <a:pt x="41637" y="53530"/>
                  <a:pt x="36975" y="63945"/>
                  <a:pt x="29448" y="71495"/>
                </a:cubicBezTo>
                <a:cubicBezTo>
                  <a:pt x="21899" y="79022"/>
                  <a:pt x="11507" y="83684"/>
                  <a:pt x="0" y="83684"/>
                </a:cubicBezTo>
                <a:lnTo>
                  <a:pt x="0" y="84070"/>
                </a:lnTo>
                <a:cubicBezTo>
                  <a:pt x="23218" y="84070"/>
                  <a:pt x="42024" y="65242"/>
                  <a:pt x="42024" y="42047"/>
                </a:cubicBezTo>
                <a:cubicBezTo>
                  <a:pt x="42024" y="18829"/>
                  <a:pt x="23218" y="23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4"/>
          <p:cNvSpPr/>
          <p:nvPr/>
        </p:nvSpPr>
        <p:spPr>
          <a:xfrm rot="10800000">
            <a:off x="7797856" y="115357"/>
            <a:ext cx="1383291" cy="2767301"/>
          </a:xfrm>
          <a:custGeom>
            <a:avLst/>
            <a:gdLst/>
            <a:ahLst/>
            <a:cxnLst/>
            <a:rect l="l" t="t" r="r" b="b"/>
            <a:pathLst>
              <a:path w="44184" h="88391" extrusionOk="0">
                <a:moveTo>
                  <a:pt x="0" y="0"/>
                </a:moveTo>
                <a:lnTo>
                  <a:pt x="0" y="387"/>
                </a:lnTo>
                <a:cubicBezTo>
                  <a:pt x="12098" y="387"/>
                  <a:pt x="23058" y="5299"/>
                  <a:pt x="30972" y="13212"/>
                </a:cubicBezTo>
                <a:cubicBezTo>
                  <a:pt x="38908" y="21149"/>
                  <a:pt x="43820" y="32109"/>
                  <a:pt x="43820" y="44207"/>
                </a:cubicBezTo>
                <a:cubicBezTo>
                  <a:pt x="43820" y="56304"/>
                  <a:pt x="38908" y="67242"/>
                  <a:pt x="30972" y="75179"/>
                </a:cubicBezTo>
                <a:cubicBezTo>
                  <a:pt x="23058" y="83115"/>
                  <a:pt x="12098" y="88004"/>
                  <a:pt x="0" y="88004"/>
                </a:cubicBezTo>
                <a:lnTo>
                  <a:pt x="0" y="88390"/>
                </a:lnTo>
                <a:cubicBezTo>
                  <a:pt x="24400" y="88390"/>
                  <a:pt x="44184" y="68607"/>
                  <a:pt x="44184" y="44207"/>
                </a:cubicBezTo>
                <a:cubicBezTo>
                  <a:pt x="44184" y="19784"/>
                  <a:pt x="2440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4"/>
          <p:cNvSpPr/>
          <p:nvPr/>
        </p:nvSpPr>
        <p:spPr>
          <a:xfrm rot="10800000">
            <a:off x="7733050" y="50581"/>
            <a:ext cx="1448097" cy="2896163"/>
          </a:xfrm>
          <a:custGeom>
            <a:avLst/>
            <a:gdLst/>
            <a:ahLst/>
            <a:cxnLst/>
            <a:rect l="l" t="t" r="r" b="b"/>
            <a:pathLst>
              <a:path w="46254" h="92507" extrusionOk="0">
                <a:moveTo>
                  <a:pt x="0" y="1"/>
                </a:moveTo>
                <a:lnTo>
                  <a:pt x="0" y="365"/>
                </a:lnTo>
                <a:cubicBezTo>
                  <a:pt x="12666" y="365"/>
                  <a:pt x="24127" y="5504"/>
                  <a:pt x="32427" y="13804"/>
                </a:cubicBezTo>
                <a:cubicBezTo>
                  <a:pt x="40727" y="22104"/>
                  <a:pt x="45867" y="33588"/>
                  <a:pt x="45867" y="46254"/>
                </a:cubicBezTo>
                <a:cubicBezTo>
                  <a:pt x="45867" y="58920"/>
                  <a:pt x="40727" y="70381"/>
                  <a:pt x="32427" y="78681"/>
                </a:cubicBezTo>
                <a:cubicBezTo>
                  <a:pt x="24127" y="86981"/>
                  <a:pt x="12666" y="92120"/>
                  <a:pt x="0" y="92120"/>
                </a:cubicBezTo>
                <a:lnTo>
                  <a:pt x="0" y="92507"/>
                </a:lnTo>
                <a:cubicBezTo>
                  <a:pt x="25537" y="92507"/>
                  <a:pt x="46253" y="71791"/>
                  <a:pt x="46253" y="46254"/>
                </a:cubicBezTo>
                <a:cubicBezTo>
                  <a:pt x="46253" y="20694"/>
                  <a:pt x="25537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4"/>
          <p:cNvSpPr/>
          <p:nvPr/>
        </p:nvSpPr>
        <p:spPr>
          <a:xfrm rot="10800000">
            <a:off x="7666866" y="-15634"/>
            <a:ext cx="1514281" cy="3028562"/>
          </a:xfrm>
          <a:custGeom>
            <a:avLst/>
            <a:gdLst/>
            <a:ahLst/>
            <a:cxnLst/>
            <a:rect l="l" t="t" r="r" b="b"/>
            <a:pathLst>
              <a:path w="48368" h="96736" extrusionOk="0">
                <a:moveTo>
                  <a:pt x="0" y="0"/>
                </a:moveTo>
                <a:lnTo>
                  <a:pt x="0" y="364"/>
                </a:lnTo>
                <a:cubicBezTo>
                  <a:pt x="13258" y="364"/>
                  <a:pt x="25241" y="5753"/>
                  <a:pt x="33928" y="14417"/>
                </a:cubicBezTo>
                <a:cubicBezTo>
                  <a:pt x="42615" y="23104"/>
                  <a:pt x="47981" y="35110"/>
                  <a:pt x="47981" y="48368"/>
                </a:cubicBezTo>
                <a:cubicBezTo>
                  <a:pt x="47981" y="61602"/>
                  <a:pt x="42615" y="73609"/>
                  <a:pt x="33928" y="82296"/>
                </a:cubicBezTo>
                <a:cubicBezTo>
                  <a:pt x="25241" y="90982"/>
                  <a:pt x="13258" y="96349"/>
                  <a:pt x="0" y="96349"/>
                </a:cubicBezTo>
                <a:lnTo>
                  <a:pt x="0" y="96736"/>
                </a:lnTo>
                <a:cubicBezTo>
                  <a:pt x="26697" y="96736"/>
                  <a:pt x="48368" y="75064"/>
                  <a:pt x="48368" y="48368"/>
                </a:cubicBezTo>
                <a:cubicBezTo>
                  <a:pt x="48368" y="21648"/>
                  <a:pt x="26697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6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5"/>
          <p:cNvSpPr txBox="1">
            <a:spLocks noGrp="1"/>
          </p:cNvSpPr>
          <p:nvPr>
            <p:ph type="title"/>
          </p:nvPr>
        </p:nvSpPr>
        <p:spPr>
          <a:xfrm>
            <a:off x="720000" y="1191425"/>
            <a:ext cx="4739400" cy="646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90" name="Google Shape;390;p25"/>
          <p:cNvSpPr txBox="1">
            <a:spLocks noGrp="1"/>
          </p:cNvSpPr>
          <p:nvPr>
            <p:ph type="subTitle" idx="1"/>
          </p:nvPr>
        </p:nvSpPr>
        <p:spPr>
          <a:xfrm>
            <a:off x="720000" y="2043400"/>
            <a:ext cx="3045900" cy="1604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2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2" name="Google Shape;392;p25"/>
          <p:cNvSpPr/>
          <p:nvPr/>
        </p:nvSpPr>
        <p:spPr>
          <a:xfrm rot="-5400000">
            <a:off x="1695363" y="4232683"/>
            <a:ext cx="607212" cy="1214424"/>
          </a:xfrm>
          <a:custGeom>
            <a:avLst/>
            <a:gdLst/>
            <a:ahLst/>
            <a:cxnLst/>
            <a:rect l="l" t="t" r="r" b="b"/>
            <a:pathLst>
              <a:path w="41978" h="83956" extrusionOk="0">
                <a:moveTo>
                  <a:pt x="0" y="0"/>
                </a:moveTo>
                <a:lnTo>
                  <a:pt x="0" y="387"/>
                </a:lnTo>
                <a:cubicBezTo>
                  <a:pt x="11506" y="387"/>
                  <a:pt x="21899" y="5026"/>
                  <a:pt x="29426" y="12553"/>
                </a:cubicBezTo>
                <a:cubicBezTo>
                  <a:pt x="36952" y="20079"/>
                  <a:pt x="41614" y="30494"/>
                  <a:pt x="41614" y="41978"/>
                </a:cubicBezTo>
                <a:cubicBezTo>
                  <a:pt x="41614" y="53462"/>
                  <a:pt x="36952" y="63854"/>
                  <a:pt x="29426" y="71381"/>
                </a:cubicBezTo>
                <a:cubicBezTo>
                  <a:pt x="21899" y="78908"/>
                  <a:pt x="11506" y="83569"/>
                  <a:pt x="0" y="83569"/>
                </a:cubicBezTo>
                <a:lnTo>
                  <a:pt x="0" y="83956"/>
                </a:lnTo>
                <a:cubicBezTo>
                  <a:pt x="23195" y="83933"/>
                  <a:pt x="41978" y="65150"/>
                  <a:pt x="41978" y="41978"/>
                </a:cubicBezTo>
                <a:cubicBezTo>
                  <a:pt x="41978" y="18783"/>
                  <a:pt x="2319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5"/>
          <p:cNvSpPr/>
          <p:nvPr/>
        </p:nvSpPr>
        <p:spPr>
          <a:xfrm rot="-5400000">
            <a:off x="1667395" y="4148800"/>
            <a:ext cx="663133" cy="1326267"/>
          </a:xfrm>
          <a:custGeom>
            <a:avLst/>
            <a:gdLst/>
            <a:ahLst/>
            <a:cxnLst/>
            <a:rect l="l" t="t" r="r" b="b"/>
            <a:pathLst>
              <a:path w="45844" h="91688" extrusionOk="0">
                <a:moveTo>
                  <a:pt x="0" y="0"/>
                </a:moveTo>
                <a:lnTo>
                  <a:pt x="0" y="387"/>
                </a:lnTo>
                <a:cubicBezTo>
                  <a:pt x="12575" y="387"/>
                  <a:pt x="23922" y="5458"/>
                  <a:pt x="32154" y="13690"/>
                </a:cubicBezTo>
                <a:cubicBezTo>
                  <a:pt x="40386" y="21922"/>
                  <a:pt x="45480" y="33292"/>
                  <a:pt x="45480" y="45844"/>
                </a:cubicBezTo>
                <a:cubicBezTo>
                  <a:pt x="45480" y="58396"/>
                  <a:pt x="40386" y="69766"/>
                  <a:pt x="32154" y="77975"/>
                </a:cubicBezTo>
                <a:cubicBezTo>
                  <a:pt x="23922" y="86207"/>
                  <a:pt x="12575" y="91301"/>
                  <a:pt x="0" y="91301"/>
                </a:cubicBezTo>
                <a:lnTo>
                  <a:pt x="0" y="91688"/>
                </a:lnTo>
                <a:cubicBezTo>
                  <a:pt x="25332" y="91688"/>
                  <a:pt x="45844" y="71153"/>
                  <a:pt x="45844" y="45844"/>
                </a:cubicBezTo>
                <a:cubicBezTo>
                  <a:pt x="45844" y="20512"/>
                  <a:pt x="25332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5"/>
          <p:cNvSpPr/>
          <p:nvPr/>
        </p:nvSpPr>
        <p:spPr>
          <a:xfrm rot="-5400000">
            <a:off x="1639428" y="4064917"/>
            <a:ext cx="719055" cy="1438110"/>
          </a:xfrm>
          <a:custGeom>
            <a:avLst/>
            <a:gdLst/>
            <a:ahLst/>
            <a:cxnLst/>
            <a:rect l="l" t="t" r="r" b="b"/>
            <a:pathLst>
              <a:path w="49710" h="99420" extrusionOk="0">
                <a:moveTo>
                  <a:pt x="0" y="1"/>
                </a:moveTo>
                <a:lnTo>
                  <a:pt x="0" y="364"/>
                </a:lnTo>
                <a:cubicBezTo>
                  <a:pt x="13644" y="364"/>
                  <a:pt x="25969" y="5890"/>
                  <a:pt x="34883" y="14827"/>
                </a:cubicBezTo>
                <a:cubicBezTo>
                  <a:pt x="43820" y="23741"/>
                  <a:pt x="49346" y="36089"/>
                  <a:pt x="49346" y="49710"/>
                </a:cubicBezTo>
                <a:cubicBezTo>
                  <a:pt x="49346" y="63331"/>
                  <a:pt x="43820" y="75656"/>
                  <a:pt x="34883" y="84593"/>
                </a:cubicBezTo>
                <a:cubicBezTo>
                  <a:pt x="25969" y="93507"/>
                  <a:pt x="13644" y="99033"/>
                  <a:pt x="0" y="99033"/>
                </a:cubicBezTo>
                <a:lnTo>
                  <a:pt x="0" y="99419"/>
                </a:lnTo>
                <a:cubicBezTo>
                  <a:pt x="27470" y="99419"/>
                  <a:pt x="49710" y="77157"/>
                  <a:pt x="49710" y="49710"/>
                </a:cubicBezTo>
                <a:cubicBezTo>
                  <a:pt x="49710" y="22240"/>
                  <a:pt x="2747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5"/>
          <p:cNvSpPr/>
          <p:nvPr/>
        </p:nvSpPr>
        <p:spPr>
          <a:xfrm rot="-5400000">
            <a:off x="1611295" y="3980869"/>
            <a:ext cx="775310" cy="1549954"/>
          </a:xfrm>
          <a:custGeom>
            <a:avLst/>
            <a:gdLst/>
            <a:ahLst/>
            <a:cxnLst/>
            <a:rect l="l" t="t" r="r" b="b"/>
            <a:pathLst>
              <a:path w="53599" h="107152" extrusionOk="0">
                <a:moveTo>
                  <a:pt x="0" y="1"/>
                </a:moveTo>
                <a:lnTo>
                  <a:pt x="0" y="365"/>
                </a:lnTo>
                <a:cubicBezTo>
                  <a:pt x="14713" y="365"/>
                  <a:pt x="27993" y="6322"/>
                  <a:pt x="37635" y="15941"/>
                </a:cubicBezTo>
                <a:cubicBezTo>
                  <a:pt x="47254" y="25583"/>
                  <a:pt x="53212" y="38886"/>
                  <a:pt x="53212" y="53576"/>
                </a:cubicBezTo>
                <a:cubicBezTo>
                  <a:pt x="53212" y="68266"/>
                  <a:pt x="47254" y="81569"/>
                  <a:pt x="37635" y="91188"/>
                </a:cubicBezTo>
                <a:cubicBezTo>
                  <a:pt x="27993" y="100807"/>
                  <a:pt x="14713" y="106765"/>
                  <a:pt x="0" y="106765"/>
                </a:cubicBezTo>
                <a:lnTo>
                  <a:pt x="0" y="107151"/>
                </a:lnTo>
                <a:cubicBezTo>
                  <a:pt x="29607" y="107151"/>
                  <a:pt x="53598" y="83161"/>
                  <a:pt x="53598" y="53576"/>
                </a:cubicBezTo>
                <a:cubicBezTo>
                  <a:pt x="53598" y="23969"/>
                  <a:pt x="29607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5"/>
          <p:cNvSpPr/>
          <p:nvPr/>
        </p:nvSpPr>
        <p:spPr>
          <a:xfrm rot="-5400000">
            <a:off x="1583169" y="3896841"/>
            <a:ext cx="831217" cy="1662101"/>
          </a:xfrm>
          <a:custGeom>
            <a:avLst/>
            <a:gdLst/>
            <a:ahLst/>
            <a:cxnLst/>
            <a:rect l="l" t="t" r="r" b="b"/>
            <a:pathLst>
              <a:path w="57464" h="114905" extrusionOk="0">
                <a:moveTo>
                  <a:pt x="0" y="0"/>
                </a:moveTo>
                <a:lnTo>
                  <a:pt x="0" y="387"/>
                </a:lnTo>
                <a:cubicBezTo>
                  <a:pt x="15782" y="387"/>
                  <a:pt x="30040" y="6777"/>
                  <a:pt x="40363" y="17101"/>
                </a:cubicBezTo>
                <a:cubicBezTo>
                  <a:pt x="50687" y="27425"/>
                  <a:pt x="57077" y="41705"/>
                  <a:pt x="57077" y="57464"/>
                </a:cubicBezTo>
                <a:cubicBezTo>
                  <a:pt x="57077" y="73223"/>
                  <a:pt x="50687" y="87481"/>
                  <a:pt x="40363" y="97805"/>
                </a:cubicBezTo>
                <a:cubicBezTo>
                  <a:pt x="30040" y="108151"/>
                  <a:pt x="15782" y="114518"/>
                  <a:pt x="0" y="114518"/>
                </a:cubicBezTo>
                <a:lnTo>
                  <a:pt x="0" y="114905"/>
                </a:lnTo>
                <a:cubicBezTo>
                  <a:pt x="31745" y="114905"/>
                  <a:pt x="57464" y="89186"/>
                  <a:pt x="57464" y="57464"/>
                </a:cubicBezTo>
                <a:cubicBezTo>
                  <a:pt x="57464" y="25742"/>
                  <a:pt x="3174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5"/>
          <p:cNvSpPr/>
          <p:nvPr/>
        </p:nvSpPr>
        <p:spPr>
          <a:xfrm rot="-5400000">
            <a:off x="1555201" y="3812959"/>
            <a:ext cx="887138" cy="1773944"/>
          </a:xfrm>
          <a:custGeom>
            <a:avLst/>
            <a:gdLst/>
            <a:ahLst/>
            <a:cxnLst/>
            <a:rect l="l" t="t" r="r" b="b"/>
            <a:pathLst>
              <a:path w="61330" h="122637" extrusionOk="0">
                <a:moveTo>
                  <a:pt x="0" y="0"/>
                </a:moveTo>
                <a:lnTo>
                  <a:pt x="0" y="387"/>
                </a:lnTo>
                <a:cubicBezTo>
                  <a:pt x="16850" y="387"/>
                  <a:pt x="32063" y="7209"/>
                  <a:pt x="43092" y="18238"/>
                </a:cubicBezTo>
                <a:cubicBezTo>
                  <a:pt x="54121" y="29267"/>
                  <a:pt x="60943" y="44502"/>
                  <a:pt x="60943" y="61330"/>
                </a:cubicBezTo>
                <a:cubicBezTo>
                  <a:pt x="60943" y="78157"/>
                  <a:pt x="54121" y="93393"/>
                  <a:pt x="43092" y="104422"/>
                </a:cubicBezTo>
                <a:cubicBezTo>
                  <a:pt x="32063" y="115451"/>
                  <a:pt x="16850" y="122273"/>
                  <a:pt x="0" y="122273"/>
                </a:cubicBezTo>
                <a:lnTo>
                  <a:pt x="0" y="122637"/>
                </a:lnTo>
                <a:cubicBezTo>
                  <a:pt x="33883" y="122637"/>
                  <a:pt x="61330" y="95190"/>
                  <a:pt x="61330" y="61330"/>
                </a:cubicBezTo>
                <a:cubicBezTo>
                  <a:pt x="61330" y="27470"/>
                  <a:pt x="33883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5"/>
          <p:cNvSpPr/>
          <p:nvPr/>
        </p:nvSpPr>
        <p:spPr>
          <a:xfrm rot="-5400000">
            <a:off x="1527234" y="3729076"/>
            <a:ext cx="943060" cy="1885788"/>
          </a:xfrm>
          <a:custGeom>
            <a:avLst/>
            <a:gdLst/>
            <a:ahLst/>
            <a:cxnLst/>
            <a:rect l="l" t="t" r="r" b="b"/>
            <a:pathLst>
              <a:path w="65196" h="130369" extrusionOk="0">
                <a:moveTo>
                  <a:pt x="0" y="1"/>
                </a:moveTo>
                <a:lnTo>
                  <a:pt x="0" y="387"/>
                </a:lnTo>
                <a:cubicBezTo>
                  <a:pt x="17896" y="387"/>
                  <a:pt x="34110" y="7641"/>
                  <a:pt x="45844" y="19375"/>
                </a:cubicBezTo>
                <a:cubicBezTo>
                  <a:pt x="57555" y="31086"/>
                  <a:pt x="64809" y="47300"/>
                  <a:pt x="64809" y="65196"/>
                </a:cubicBezTo>
                <a:cubicBezTo>
                  <a:pt x="64809" y="83092"/>
                  <a:pt x="57555" y="99283"/>
                  <a:pt x="45844" y="111017"/>
                </a:cubicBezTo>
                <a:cubicBezTo>
                  <a:pt x="34110" y="122751"/>
                  <a:pt x="17896" y="130005"/>
                  <a:pt x="0" y="130005"/>
                </a:cubicBezTo>
                <a:lnTo>
                  <a:pt x="0" y="130369"/>
                </a:lnTo>
                <a:cubicBezTo>
                  <a:pt x="36020" y="130369"/>
                  <a:pt x="65195" y="101193"/>
                  <a:pt x="65195" y="65196"/>
                </a:cubicBezTo>
                <a:cubicBezTo>
                  <a:pt x="65195" y="29199"/>
                  <a:pt x="3602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25"/>
          <p:cNvSpPr/>
          <p:nvPr/>
        </p:nvSpPr>
        <p:spPr>
          <a:xfrm rot="-5400000">
            <a:off x="1499434" y="3645027"/>
            <a:ext cx="998982" cy="1997964"/>
          </a:xfrm>
          <a:custGeom>
            <a:avLst/>
            <a:gdLst/>
            <a:ahLst/>
            <a:cxnLst/>
            <a:rect l="l" t="t" r="r" b="b"/>
            <a:pathLst>
              <a:path w="69062" h="138124" extrusionOk="0">
                <a:moveTo>
                  <a:pt x="0" y="1"/>
                </a:moveTo>
                <a:lnTo>
                  <a:pt x="0" y="387"/>
                </a:lnTo>
                <a:cubicBezTo>
                  <a:pt x="18965" y="387"/>
                  <a:pt x="36134" y="8074"/>
                  <a:pt x="48573" y="20490"/>
                </a:cubicBezTo>
                <a:cubicBezTo>
                  <a:pt x="61011" y="32928"/>
                  <a:pt x="68697" y="50097"/>
                  <a:pt x="68697" y="69062"/>
                </a:cubicBezTo>
                <a:cubicBezTo>
                  <a:pt x="68697" y="88027"/>
                  <a:pt x="61011" y="105196"/>
                  <a:pt x="48573" y="117612"/>
                </a:cubicBezTo>
                <a:cubicBezTo>
                  <a:pt x="36134" y="130050"/>
                  <a:pt x="18965" y="137736"/>
                  <a:pt x="0" y="137736"/>
                </a:cubicBezTo>
                <a:lnTo>
                  <a:pt x="0" y="138123"/>
                </a:lnTo>
                <a:cubicBezTo>
                  <a:pt x="38158" y="138123"/>
                  <a:pt x="69061" y="107197"/>
                  <a:pt x="69061" y="69062"/>
                </a:cubicBezTo>
                <a:cubicBezTo>
                  <a:pt x="69061" y="30927"/>
                  <a:pt x="38158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5"/>
          <p:cNvSpPr/>
          <p:nvPr/>
        </p:nvSpPr>
        <p:spPr>
          <a:xfrm rot="-5400000">
            <a:off x="1471467" y="3561159"/>
            <a:ext cx="1054904" cy="2109778"/>
          </a:xfrm>
          <a:custGeom>
            <a:avLst/>
            <a:gdLst/>
            <a:ahLst/>
            <a:cxnLst/>
            <a:rect l="l" t="t" r="r" b="b"/>
            <a:pathLst>
              <a:path w="72928" h="145854" extrusionOk="0">
                <a:moveTo>
                  <a:pt x="0" y="0"/>
                </a:moveTo>
                <a:lnTo>
                  <a:pt x="0" y="364"/>
                </a:lnTo>
                <a:cubicBezTo>
                  <a:pt x="20034" y="364"/>
                  <a:pt x="38180" y="8505"/>
                  <a:pt x="51301" y="21626"/>
                </a:cubicBezTo>
                <a:cubicBezTo>
                  <a:pt x="64445" y="34747"/>
                  <a:pt x="72563" y="52893"/>
                  <a:pt x="72563" y="72927"/>
                </a:cubicBezTo>
                <a:cubicBezTo>
                  <a:pt x="72563" y="92961"/>
                  <a:pt x="64445" y="111085"/>
                  <a:pt x="51301" y="124228"/>
                </a:cubicBezTo>
                <a:cubicBezTo>
                  <a:pt x="38180" y="137349"/>
                  <a:pt x="20034" y="145467"/>
                  <a:pt x="0" y="145467"/>
                </a:cubicBezTo>
                <a:lnTo>
                  <a:pt x="0" y="145854"/>
                </a:lnTo>
                <a:cubicBezTo>
                  <a:pt x="40295" y="145854"/>
                  <a:pt x="72927" y="113199"/>
                  <a:pt x="72927" y="72927"/>
                </a:cubicBezTo>
                <a:cubicBezTo>
                  <a:pt x="72927" y="32655"/>
                  <a:pt x="4029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5"/>
          <p:cNvSpPr/>
          <p:nvPr/>
        </p:nvSpPr>
        <p:spPr>
          <a:xfrm rot="-5400000">
            <a:off x="1443340" y="3477118"/>
            <a:ext cx="1111143" cy="2221621"/>
          </a:xfrm>
          <a:custGeom>
            <a:avLst/>
            <a:gdLst/>
            <a:ahLst/>
            <a:cxnLst/>
            <a:rect l="l" t="t" r="r" b="b"/>
            <a:pathLst>
              <a:path w="76816" h="153586" extrusionOk="0">
                <a:moveTo>
                  <a:pt x="0" y="0"/>
                </a:moveTo>
                <a:lnTo>
                  <a:pt x="0" y="364"/>
                </a:lnTo>
                <a:cubicBezTo>
                  <a:pt x="21103" y="364"/>
                  <a:pt x="40227" y="8914"/>
                  <a:pt x="54053" y="22763"/>
                </a:cubicBezTo>
                <a:cubicBezTo>
                  <a:pt x="67879" y="36589"/>
                  <a:pt x="76429" y="55690"/>
                  <a:pt x="76429" y="76793"/>
                </a:cubicBezTo>
                <a:cubicBezTo>
                  <a:pt x="76429" y="97896"/>
                  <a:pt x="67879" y="116997"/>
                  <a:pt x="54053" y="130823"/>
                </a:cubicBezTo>
                <a:cubicBezTo>
                  <a:pt x="40227" y="144649"/>
                  <a:pt x="21103" y="153199"/>
                  <a:pt x="0" y="153199"/>
                </a:cubicBezTo>
                <a:lnTo>
                  <a:pt x="0" y="153586"/>
                </a:lnTo>
                <a:cubicBezTo>
                  <a:pt x="42433" y="153586"/>
                  <a:pt x="76816" y="119203"/>
                  <a:pt x="76816" y="76793"/>
                </a:cubicBezTo>
                <a:cubicBezTo>
                  <a:pt x="76816" y="34383"/>
                  <a:pt x="42433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5"/>
          <p:cNvSpPr/>
          <p:nvPr/>
        </p:nvSpPr>
        <p:spPr>
          <a:xfrm rot="-5400000">
            <a:off x="1414548" y="3391094"/>
            <a:ext cx="1168381" cy="2336430"/>
          </a:xfrm>
          <a:custGeom>
            <a:avLst/>
            <a:gdLst/>
            <a:ahLst/>
            <a:cxnLst/>
            <a:rect l="l" t="t" r="r" b="b"/>
            <a:pathLst>
              <a:path w="80773" h="161523" extrusionOk="0">
                <a:moveTo>
                  <a:pt x="0" y="1"/>
                </a:moveTo>
                <a:lnTo>
                  <a:pt x="0" y="387"/>
                </a:lnTo>
                <a:cubicBezTo>
                  <a:pt x="22217" y="387"/>
                  <a:pt x="42296" y="9392"/>
                  <a:pt x="56850" y="23923"/>
                </a:cubicBezTo>
                <a:cubicBezTo>
                  <a:pt x="71403" y="38477"/>
                  <a:pt x="80386" y="58579"/>
                  <a:pt x="80386" y="80773"/>
                </a:cubicBezTo>
                <a:cubicBezTo>
                  <a:pt x="80386" y="102967"/>
                  <a:pt x="71403" y="123069"/>
                  <a:pt x="56850" y="137600"/>
                </a:cubicBezTo>
                <a:cubicBezTo>
                  <a:pt x="42296" y="152154"/>
                  <a:pt x="22217" y="161159"/>
                  <a:pt x="0" y="161159"/>
                </a:cubicBezTo>
                <a:lnTo>
                  <a:pt x="0" y="161522"/>
                </a:lnTo>
                <a:cubicBezTo>
                  <a:pt x="44616" y="161522"/>
                  <a:pt x="80772" y="125366"/>
                  <a:pt x="80772" y="80773"/>
                </a:cubicBezTo>
                <a:cubicBezTo>
                  <a:pt x="80772" y="36157"/>
                  <a:pt x="44616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5"/>
          <p:cNvSpPr/>
          <p:nvPr/>
        </p:nvSpPr>
        <p:spPr>
          <a:xfrm rot="-5400000">
            <a:off x="1387240" y="3309186"/>
            <a:ext cx="1222987" cy="2445641"/>
          </a:xfrm>
          <a:custGeom>
            <a:avLst/>
            <a:gdLst/>
            <a:ahLst/>
            <a:cxnLst/>
            <a:rect l="l" t="t" r="r" b="b"/>
            <a:pathLst>
              <a:path w="84548" h="169073" extrusionOk="0">
                <a:moveTo>
                  <a:pt x="0" y="1"/>
                </a:moveTo>
                <a:lnTo>
                  <a:pt x="0" y="388"/>
                </a:lnTo>
                <a:cubicBezTo>
                  <a:pt x="23240" y="388"/>
                  <a:pt x="44297" y="9802"/>
                  <a:pt x="59510" y="25038"/>
                </a:cubicBezTo>
                <a:cubicBezTo>
                  <a:pt x="74746" y="40273"/>
                  <a:pt x="84161" y="61308"/>
                  <a:pt x="84161" y="84548"/>
                </a:cubicBezTo>
                <a:cubicBezTo>
                  <a:pt x="84161" y="107788"/>
                  <a:pt x="74746" y="128823"/>
                  <a:pt x="59510" y="144058"/>
                </a:cubicBezTo>
                <a:cubicBezTo>
                  <a:pt x="44297" y="159271"/>
                  <a:pt x="23240" y="168708"/>
                  <a:pt x="0" y="168708"/>
                </a:cubicBezTo>
                <a:lnTo>
                  <a:pt x="0" y="169072"/>
                </a:lnTo>
                <a:cubicBezTo>
                  <a:pt x="46708" y="169072"/>
                  <a:pt x="84547" y="131233"/>
                  <a:pt x="84547" y="84548"/>
                </a:cubicBezTo>
                <a:cubicBezTo>
                  <a:pt x="84547" y="37863"/>
                  <a:pt x="46708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25"/>
          <p:cNvSpPr/>
          <p:nvPr/>
        </p:nvSpPr>
        <p:spPr>
          <a:xfrm rot="-5400000">
            <a:off x="1359280" y="3225325"/>
            <a:ext cx="1278894" cy="2557455"/>
          </a:xfrm>
          <a:custGeom>
            <a:avLst/>
            <a:gdLst/>
            <a:ahLst/>
            <a:cxnLst/>
            <a:rect l="l" t="t" r="r" b="b"/>
            <a:pathLst>
              <a:path w="88413" h="176803" extrusionOk="0">
                <a:moveTo>
                  <a:pt x="0" y="0"/>
                </a:moveTo>
                <a:lnTo>
                  <a:pt x="0" y="387"/>
                </a:lnTo>
                <a:cubicBezTo>
                  <a:pt x="24309" y="387"/>
                  <a:pt x="46321" y="10233"/>
                  <a:pt x="62262" y="26174"/>
                </a:cubicBezTo>
                <a:cubicBezTo>
                  <a:pt x="78180" y="42092"/>
                  <a:pt x="88026" y="64104"/>
                  <a:pt x="88026" y="88413"/>
                </a:cubicBezTo>
                <a:cubicBezTo>
                  <a:pt x="88026" y="112722"/>
                  <a:pt x="78180" y="134711"/>
                  <a:pt x="62262" y="150652"/>
                </a:cubicBezTo>
                <a:cubicBezTo>
                  <a:pt x="46321" y="166570"/>
                  <a:pt x="24309" y="176439"/>
                  <a:pt x="0" y="176439"/>
                </a:cubicBezTo>
                <a:lnTo>
                  <a:pt x="0" y="176803"/>
                </a:lnTo>
                <a:cubicBezTo>
                  <a:pt x="48845" y="176803"/>
                  <a:pt x="88413" y="137236"/>
                  <a:pt x="88413" y="88413"/>
                </a:cubicBezTo>
                <a:cubicBezTo>
                  <a:pt x="88413" y="39590"/>
                  <a:pt x="48845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5"/>
          <p:cNvSpPr/>
          <p:nvPr/>
        </p:nvSpPr>
        <p:spPr>
          <a:xfrm rot="-5400000">
            <a:off x="4172088" y="3959462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rgbClr val="5401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 3">
  <p:cSld name="CUSTOM_6_1">
    <p:bg>
      <p:bgPr>
        <a:solidFill>
          <a:schemeClr val="dk1"/>
        </a:solidFill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6"/>
          <p:cNvSpPr txBox="1">
            <a:spLocks noGrp="1"/>
          </p:cNvSpPr>
          <p:nvPr>
            <p:ph type="title"/>
          </p:nvPr>
        </p:nvSpPr>
        <p:spPr>
          <a:xfrm>
            <a:off x="4100275" y="1354625"/>
            <a:ext cx="3535200" cy="583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08" name="Google Shape;408;p26"/>
          <p:cNvSpPr txBox="1">
            <a:spLocks noGrp="1"/>
          </p:cNvSpPr>
          <p:nvPr>
            <p:ph type="subTitle" idx="1"/>
          </p:nvPr>
        </p:nvSpPr>
        <p:spPr>
          <a:xfrm>
            <a:off x="4980675" y="2282925"/>
            <a:ext cx="3443400" cy="1780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26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0" name="Google Shape;410;p26"/>
          <p:cNvSpPr/>
          <p:nvPr/>
        </p:nvSpPr>
        <p:spPr>
          <a:xfrm>
            <a:off x="4980675" y="4276025"/>
            <a:ext cx="516300" cy="9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1" name="Google Shape;411;p26"/>
          <p:cNvGrpSpPr/>
          <p:nvPr/>
        </p:nvGrpSpPr>
        <p:grpSpPr>
          <a:xfrm>
            <a:off x="5896571" y="36513"/>
            <a:ext cx="3247429" cy="1623926"/>
            <a:chOff x="5896571" y="36513"/>
            <a:chExt cx="3247429" cy="1623926"/>
          </a:xfrm>
        </p:grpSpPr>
        <p:sp>
          <p:nvSpPr>
            <p:cNvPr id="412" name="Google Shape;412;p26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6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6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6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6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6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6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6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6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6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6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6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6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bg>
      <p:bgPr>
        <a:solidFill>
          <a:schemeClr val="dk1"/>
        </a:solidFill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7"/>
          <p:cNvSpPr txBox="1">
            <a:spLocks noGrp="1"/>
          </p:cNvSpPr>
          <p:nvPr>
            <p:ph type="ctrTitle"/>
          </p:nvPr>
        </p:nvSpPr>
        <p:spPr>
          <a:xfrm>
            <a:off x="804738" y="540000"/>
            <a:ext cx="3466800" cy="7233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500">
                <a:solidFill>
                  <a:srgbClr val="5401A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Font typeface="Krona One"/>
              <a:buNone/>
              <a:defRPr sz="85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Font typeface="Krona One"/>
              <a:buNone/>
              <a:defRPr sz="85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Font typeface="Krona One"/>
              <a:buNone/>
              <a:defRPr sz="85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Font typeface="Krona One"/>
              <a:buNone/>
              <a:defRPr sz="85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Font typeface="Krona One"/>
              <a:buNone/>
              <a:defRPr sz="85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Font typeface="Krona One"/>
              <a:buNone/>
              <a:defRPr sz="85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Font typeface="Krona One"/>
              <a:buNone/>
              <a:defRPr sz="85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Font typeface="Krona One"/>
              <a:buNone/>
              <a:defRPr sz="85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27" name="Google Shape;427;p27"/>
          <p:cNvSpPr txBox="1">
            <a:spLocks noGrp="1"/>
          </p:cNvSpPr>
          <p:nvPr>
            <p:ph type="subTitle" idx="1"/>
          </p:nvPr>
        </p:nvSpPr>
        <p:spPr>
          <a:xfrm>
            <a:off x="720000" y="1857020"/>
            <a:ext cx="2939100" cy="10920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700" u="sng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27"/>
          <p:cNvSpPr txBox="1">
            <a:spLocks noGrp="1"/>
          </p:cNvSpPr>
          <p:nvPr>
            <p:ph type="subTitle" idx="2"/>
          </p:nvPr>
        </p:nvSpPr>
        <p:spPr>
          <a:xfrm>
            <a:off x="728550" y="1451425"/>
            <a:ext cx="5382600" cy="385200"/>
          </a:xfrm>
          <a:prstGeom prst="rect">
            <a:avLst/>
          </a:prstGeom>
          <a:solidFill>
            <a:srgbClr val="5401AC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Krona One"/>
              <a:buNone/>
              <a:defRPr sz="2500" b="1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29" name="Google Shape;429;p27"/>
          <p:cNvSpPr txBox="1"/>
          <p:nvPr/>
        </p:nvSpPr>
        <p:spPr>
          <a:xfrm>
            <a:off x="796200" y="3642300"/>
            <a:ext cx="40233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CREDITS: This presentation template was created by </a:t>
            </a:r>
            <a:r>
              <a:rPr lang="en-GB" sz="1200" b="1" u="sng">
                <a:solidFill>
                  <a:schemeClr val="lt2"/>
                </a:solidFill>
                <a:latin typeface="Inconsolata"/>
                <a:ea typeface="Inconsolata"/>
                <a:cs typeface="Inconsolata"/>
                <a:sym typeface="Inconsolat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, including icons by </a:t>
            </a:r>
            <a:r>
              <a:rPr lang="en-GB" sz="1200" b="1" u="sng">
                <a:solidFill>
                  <a:schemeClr val="lt2"/>
                </a:solidFill>
                <a:latin typeface="Inconsolata"/>
                <a:ea typeface="Inconsolata"/>
                <a:cs typeface="Inconsolata"/>
                <a:sym typeface="Inconsolat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, and infographics &amp; images by </a:t>
            </a:r>
            <a:r>
              <a:rPr lang="en-GB" sz="1200" b="1" u="sng">
                <a:solidFill>
                  <a:schemeClr val="lt2"/>
                </a:solidFill>
                <a:latin typeface="Inconsolata"/>
                <a:ea typeface="Inconsolata"/>
                <a:cs typeface="Inconsolata"/>
                <a:sym typeface="Inconsolat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lt2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28"/>
          <p:cNvGrpSpPr/>
          <p:nvPr/>
        </p:nvGrpSpPr>
        <p:grpSpPr>
          <a:xfrm>
            <a:off x="8008725" y="1487775"/>
            <a:ext cx="1209200" cy="2418400"/>
            <a:chOff x="8008725" y="1487775"/>
            <a:chExt cx="1209200" cy="2418400"/>
          </a:xfrm>
        </p:grpSpPr>
        <p:sp>
          <p:nvSpPr>
            <p:cNvPr id="432" name="Google Shape;432;p28"/>
            <p:cNvSpPr/>
            <p:nvPr/>
          </p:nvSpPr>
          <p:spPr>
            <a:xfrm rot="10800000">
              <a:off x="8642600" y="2121650"/>
              <a:ext cx="575325" cy="1150650"/>
            </a:xfrm>
            <a:custGeom>
              <a:avLst/>
              <a:gdLst/>
              <a:ahLst/>
              <a:cxnLst/>
              <a:rect l="l" t="t" r="r" b="b"/>
              <a:pathLst>
                <a:path w="23013" h="46026" extrusionOk="0">
                  <a:moveTo>
                    <a:pt x="0" y="0"/>
                  </a:moveTo>
                  <a:lnTo>
                    <a:pt x="0" y="387"/>
                  </a:lnTo>
                  <a:cubicBezTo>
                    <a:pt x="6254" y="387"/>
                    <a:pt x="11893" y="2911"/>
                    <a:pt x="15986" y="7004"/>
                  </a:cubicBezTo>
                  <a:cubicBezTo>
                    <a:pt x="20102" y="11097"/>
                    <a:pt x="22626" y="16759"/>
                    <a:pt x="22626" y="23013"/>
                  </a:cubicBezTo>
                  <a:cubicBezTo>
                    <a:pt x="22626" y="29266"/>
                    <a:pt x="20102" y="34906"/>
                    <a:pt x="15986" y="38999"/>
                  </a:cubicBezTo>
                  <a:cubicBezTo>
                    <a:pt x="11893" y="43092"/>
                    <a:pt x="6254" y="45639"/>
                    <a:pt x="0" y="45639"/>
                  </a:cubicBezTo>
                  <a:lnTo>
                    <a:pt x="0" y="46026"/>
                  </a:lnTo>
                  <a:cubicBezTo>
                    <a:pt x="12712" y="46026"/>
                    <a:pt x="23013" y="35702"/>
                    <a:pt x="23013" y="23013"/>
                  </a:cubicBezTo>
                  <a:cubicBezTo>
                    <a:pt x="23013" y="10301"/>
                    <a:pt x="1271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 rot="10800000">
              <a:off x="8589725" y="2069350"/>
              <a:ext cx="628200" cy="1255825"/>
            </a:xfrm>
            <a:custGeom>
              <a:avLst/>
              <a:gdLst/>
              <a:ahLst/>
              <a:cxnLst/>
              <a:rect l="l" t="t" r="r" b="b"/>
              <a:pathLst>
                <a:path w="25128" h="50233" extrusionOk="0">
                  <a:moveTo>
                    <a:pt x="0" y="0"/>
                  </a:moveTo>
                  <a:lnTo>
                    <a:pt x="0" y="387"/>
                  </a:lnTo>
                  <a:cubicBezTo>
                    <a:pt x="6822" y="387"/>
                    <a:pt x="13007" y="3138"/>
                    <a:pt x="17487" y="7618"/>
                  </a:cubicBezTo>
                  <a:cubicBezTo>
                    <a:pt x="21967" y="12098"/>
                    <a:pt x="24741" y="18283"/>
                    <a:pt x="24741" y="25128"/>
                  </a:cubicBezTo>
                  <a:cubicBezTo>
                    <a:pt x="24741" y="31950"/>
                    <a:pt x="21967" y="38135"/>
                    <a:pt x="17487" y="42615"/>
                  </a:cubicBezTo>
                  <a:cubicBezTo>
                    <a:pt x="13007" y="47095"/>
                    <a:pt x="6822" y="49869"/>
                    <a:pt x="0" y="49869"/>
                  </a:cubicBezTo>
                  <a:lnTo>
                    <a:pt x="0" y="50233"/>
                  </a:lnTo>
                  <a:cubicBezTo>
                    <a:pt x="13871" y="50233"/>
                    <a:pt x="25128" y="38999"/>
                    <a:pt x="25128" y="25128"/>
                  </a:cubicBezTo>
                  <a:cubicBezTo>
                    <a:pt x="25128" y="11256"/>
                    <a:pt x="1387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 rot="10800000">
              <a:off x="8537425" y="2016475"/>
              <a:ext cx="680500" cy="1361575"/>
            </a:xfrm>
            <a:custGeom>
              <a:avLst/>
              <a:gdLst/>
              <a:ahLst/>
              <a:cxnLst/>
              <a:rect l="l" t="t" r="r" b="b"/>
              <a:pathLst>
                <a:path w="27220" h="54463" extrusionOk="0">
                  <a:moveTo>
                    <a:pt x="0" y="0"/>
                  </a:moveTo>
                  <a:lnTo>
                    <a:pt x="0" y="387"/>
                  </a:lnTo>
                  <a:cubicBezTo>
                    <a:pt x="7413" y="387"/>
                    <a:pt x="14122" y="3389"/>
                    <a:pt x="18988" y="8255"/>
                  </a:cubicBezTo>
                  <a:cubicBezTo>
                    <a:pt x="23854" y="13099"/>
                    <a:pt x="26856" y="19830"/>
                    <a:pt x="26856" y="27243"/>
                  </a:cubicBezTo>
                  <a:cubicBezTo>
                    <a:pt x="26856" y="34656"/>
                    <a:pt x="23854" y="41364"/>
                    <a:pt x="18988" y="46231"/>
                  </a:cubicBezTo>
                  <a:cubicBezTo>
                    <a:pt x="14122" y="51097"/>
                    <a:pt x="7413" y="54099"/>
                    <a:pt x="0" y="54099"/>
                  </a:cubicBezTo>
                  <a:lnTo>
                    <a:pt x="0" y="54462"/>
                  </a:lnTo>
                  <a:cubicBezTo>
                    <a:pt x="15031" y="54462"/>
                    <a:pt x="27220" y="42274"/>
                    <a:pt x="27220" y="27243"/>
                  </a:cubicBezTo>
                  <a:cubicBezTo>
                    <a:pt x="27220" y="12189"/>
                    <a:pt x="150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 rot="10800000">
              <a:off x="8484550" y="1963600"/>
              <a:ext cx="733375" cy="1467325"/>
            </a:xfrm>
            <a:custGeom>
              <a:avLst/>
              <a:gdLst/>
              <a:ahLst/>
              <a:cxnLst/>
              <a:rect l="l" t="t" r="r" b="b"/>
              <a:pathLst>
                <a:path w="29335" h="58693" extrusionOk="0">
                  <a:moveTo>
                    <a:pt x="0" y="1"/>
                  </a:moveTo>
                  <a:lnTo>
                    <a:pt x="0" y="387"/>
                  </a:lnTo>
                  <a:cubicBezTo>
                    <a:pt x="8005" y="387"/>
                    <a:pt x="15236" y="3616"/>
                    <a:pt x="20489" y="8869"/>
                  </a:cubicBezTo>
                  <a:cubicBezTo>
                    <a:pt x="25719" y="14099"/>
                    <a:pt x="28971" y="21353"/>
                    <a:pt x="28971" y="29358"/>
                  </a:cubicBezTo>
                  <a:cubicBezTo>
                    <a:pt x="28971" y="37362"/>
                    <a:pt x="25719" y="44594"/>
                    <a:pt x="20489" y="49824"/>
                  </a:cubicBezTo>
                  <a:cubicBezTo>
                    <a:pt x="15236" y="55077"/>
                    <a:pt x="8005" y="58328"/>
                    <a:pt x="0" y="58328"/>
                  </a:cubicBezTo>
                  <a:lnTo>
                    <a:pt x="0" y="58692"/>
                  </a:lnTo>
                  <a:cubicBezTo>
                    <a:pt x="16214" y="58692"/>
                    <a:pt x="29335" y="45549"/>
                    <a:pt x="29335" y="29358"/>
                  </a:cubicBezTo>
                  <a:cubicBezTo>
                    <a:pt x="29335" y="13144"/>
                    <a:pt x="16214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 rot="10800000">
              <a:off x="8431675" y="1910725"/>
              <a:ext cx="786250" cy="1573075"/>
            </a:xfrm>
            <a:custGeom>
              <a:avLst/>
              <a:gdLst/>
              <a:ahLst/>
              <a:cxnLst/>
              <a:rect l="l" t="t" r="r" b="b"/>
              <a:pathLst>
                <a:path w="31450" h="62923" extrusionOk="0">
                  <a:moveTo>
                    <a:pt x="0" y="1"/>
                  </a:moveTo>
                  <a:lnTo>
                    <a:pt x="0" y="387"/>
                  </a:lnTo>
                  <a:cubicBezTo>
                    <a:pt x="8573" y="387"/>
                    <a:pt x="16350" y="3867"/>
                    <a:pt x="21967" y="9483"/>
                  </a:cubicBezTo>
                  <a:cubicBezTo>
                    <a:pt x="27606" y="15123"/>
                    <a:pt x="31086" y="22877"/>
                    <a:pt x="31086" y="31473"/>
                  </a:cubicBezTo>
                  <a:cubicBezTo>
                    <a:pt x="31086" y="40046"/>
                    <a:pt x="27606" y="47823"/>
                    <a:pt x="21967" y="53440"/>
                  </a:cubicBezTo>
                  <a:cubicBezTo>
                    <a:pt x="16350" y="59079"/>
                    <a:pt x="8573" y="62558"/>
                    <a:pt x="0" y="62558"/>
                  </a:cubicBezTo>
                  <a:lnTo>
                    <a:pt x="0" y="62922"/>
                  </a:lnTo>
                  <a:cubicBezTo>
                    <a:pt x="17373" y="62922"/>
                    <a:pt x="31449" y="48846"/>
                    <a:pt x="31449" y="31473"/>
                  </a:cubicBezTo>
                  <a:cubicBezTo>
                    <a:pt x="31449" y="14100"/>
                    <a:pt x="1737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 rot="10800000">
              <a:off x="8378800" y="1857875"/>
              <a:ext cx="839125" cy="1678800"/>
            </a:xfrm>
            <a:custGeom>
              <a:avLst/>
              <a:gdLst/>
              <a:ahLst/>
              <a:cxnLst/>
              <a:rect l="l" t="t" r="r" b="b"/>
              <a:pathLst>
                <a:path w="33565" h="67152" extrusionOk="0">
                  <a:moveTo>
                    <a:pt x="0" y="1"/>
                  </a:moveTo>
                  <a:lnTo>
                    <a:pt x="0" y="388"/>
                  </a:lnTo>
                  <a:cubicBezTo>
                    <a:pt x="9164" y="388"/>
                    <a:pt x="17464" y="4094"/>
                    <a:pt x="23468" y="10097"/>
                  </a:cubicBezTo>
                  <a:cubicBezTo>
                    <a:pt x="29471" y="16124"/>
                    <a:pt x="33200" y="24424"/>
                    <a:pt x="33200" y="33588"/>
                  </a:cubicBezTo>
                  <a:cubicBezTo>
                    <a:pt x="33200" y="42752"/>
                    <a:pt x="29471" y="51052"/>
                    <a:pt x="23468" y="57055"/>
                  </a:cubicBezTo>
                  <a:cubicBezTo>
                    <a:pt x="17464" y="63059"/>
                    <a:pt x="9164" y="66765"/>
                    <a:pt x="0" y="66765"/>
                  </a:cubicBezTo>
                  <a:lnTo>
                    <a:pt x="0" y="67152"/>
                  </a:lnTo>
                  <a:cubicBezTo>
                    <a:pt x="18533" y="67152"/>
                    <a:pt x="33564" y="52121"/>
                    <a:pt x="33564" y="33588"/>
                  </a:cubicBezTo>
                  <a:cubicBezTo>
                    <a:pt x="33564" y="15032"/>
                    <a:pt x="1853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 rot="10800000">
              <a:off x="8325925" y="1805000"/>
              <a:ext cx="892000" cy="1784525"/>
            </a:xfrm>
            <a:custGeom>
              <a:avLst/>
              <a:gdLst/>
              <a:ahLst/>
              <a:cxnLst/>
              <a:rect l="l" t="t" r="r" b="b"/>
              <a:pathLst>
                <a:path w="35680" h="71381" extrusionOk="0">
                  <a:moveTo>
                    <a:pt x="0" y="0"/>
                  </a:moveTo>
                  <a:lnTo>
                    <a:pt x="0" y="387"/>
                  </a:lnTo>
                  <a:cubicBezTo>
                    <a:pt x="9756" y="387"/>
                    <a:pt x="18579" y="4343"/>
                    <a:pt x="24969" y="10733"/>
                  </a:cubicBezTo>
                  <a:cubicBezTo>
                    <a:pt x="31358" y="17123"/>
                    <a:pt x="35315" y="25946"/>
                    <a:pt x="35315" y="35702"/>
                  </a:cubicBezTo>
                  <a:cubicBezTo>
                    <a:pt x="35315" y="45434"/>
                    <a:pt x="31358" y="54280"/>
                    <a:pt x="24969" y="60670"/>
                  </a:cubicBezTo>
                  <a:cubicBezTo>
                    <a:pt x="18579" y="67060"/>
                    <a:pt x="9756" y="70994"/>
                    <a:pt x="0" y="70994"/>
                  </a:cubicBezTo>
                  <a:lnTo>
                    <a:pt x="0" y="71381"/>
                  </a:lnTo>
                  <a:cubicBezTo>
                    <a:pt x="19716" y="71381"/>
                    <a:pt x="35679" y="55395"/>
                    <a:pt x="35679" y="35702"/>
                  </a:cubicBezTo>
                  <a:cubicBezTo>
                    <a:pt x="35679" y="15986"/>
                    <a:pt x="19716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 rot="10800000">
              <a:off x="8273075" y="1752125"/>
              <a:ext cx="944850" cy="1890275"/>
            </a:xfrm>
            <a:custGeom>
              <a:avLst/>
              <a:gdLst/>
              <a:ahLst/>
              <a:cxnLst/>
              <a:rect l="l" t="t" r="r" b="b"/>
              <a:pathLst>
                <a:path w="37794" h="75611" extrusionOk="0">
                  <a:moveTo>
                    <a:pt x="0" y="0"/>
                  </a:moveTo>
                  <a:lnTo>
                    <a:pt x="0" y="387"/>
                  </a:lnTo>
                  <a:cubicBezTo>
                    <a:pt x="10324" y="387"/>
                    <a:pt x="19693" y="4571"/>
                    <a:pt x="26447" y="11348"/>
                  </a:cubicBezTo>
                  <a:cubicBezTo>
                    <a:pt x="33223" y="18124"/>
                    <a:pt x="37407" y="27470"/>
                    <a:pt x="37407" y="37817"/>
                  </a:cubicBezTo>
                  <a:cubicBezTo>
                    <a:pt x="37407" y="48141"/>
                    <a:pt x="33223" y="57510"/>
                    <a:pt x="26447" y="64263"/>
                  </a:cubicBezTo>
                  <a:cubicBezTo>
                    <a:pt x="19693" y="71040"/>
                    <a:pt x="10324" y="75224"/>
                    <a:pt x="0" y="75224"/>
                  </a:cubicBezTo>
                  <a:lnTo>
                    <a:pt x="0" y="75611"/>
                  </a:lnTo>
                  <a:cubicBezTo>
                    <a:pt x="20875" y="75611"/>
                    <a:pt x="37794" y="58692"/>
                    <a:pt x="37794" y="37817"/>
                  </a:cubicBezTo>
                  <a:cubicBezTo>
                    <a:pt x="37794" y="16942"/>
                    <a:pt x="2087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 rot="10800000">
              <a:off x="8220200" y="1699250"/>
              <a:ext cx="997725" cy="1996025"/>
            </a:xfrm>
            <a:custGeom>
              <a:avLst/>
              <a:gdLst/>
              <a:ahLst/>
              <a:cxnLst/>
              <a:rect l="l" t="t" r="r" b="b"/>
              <a:pathLst>
                <a:path w="39909" h="79841" extrusionOk="0">
                  <a:moveTo>
                    <a:pt x="0" y="1"/>
                  </a:moveTo>
                  <a:lnTo>
                    <a:pt x="0" y="387"/>
                  </a:lnTo>
                  <a:cubicBezTo>
                    <a:pt x="10915" y="387"/>
                    <a:pt x="20807" y="4821"/>
                    <a:pt x="27948" y="11962"/>
                  </a:cubicBezTo>
                  <a:cubicBezTo>
                    <a:pt x="35111" y="19125"/>
                    <a:pt x="39522" y="29017"/>
                    <a:pt x="39522" y="39932"/>
                  </a:cubicBezTo>
                  <a:cubicBezTo>
                    <a:pt x="39522" y="50847"/>
                    <a:pt x="35111" y="60716"/>
                    <a:pt x="27948" y="67879"/>
                  </a:cubicBezTo>
                  <a:cubicBezTo>
                    <a:pt x="20807" y="75042"/>
                    <a:pt x="10915" y="79454"/>
                    <a:pt x="0" y="79454"/>
                  </a:cubicBezTo>
                  <a:lnTo>
                    <a:pt x="0" y="79840"/>
                  </a:lnTo>
                  <a:cubicBezTo>
                    <a:pt x="22035" y="79840"/>
                    <a:pt x="39909" y="61967"/>
                    <a:pt x="39909" y="39932"/>
                  </a:cubicBezTo>
                  <a:cubicBezTo>
                    <a:pt x="39909" y="17874"/>
                    <a:pt x="22035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 rot="10800000">
              <a:off x="8167325" y="1646375"/>
              <a:ext cx="1050600" cy="2101775"/>
            </a:xfrm>
            <a:custGeom>
              <a:avLst/>
              <a:gdLst/>
              <a:ahLst/>
              <a:cxnLst/>
              <a:rect l="l" t="t" r="r" b="b"/>
              <a:pathLst>
                <a:path w="42024" h="84071" extrusionOk="0">
                  <a:moveTo>
                    <a:pt x="0" y="1"/>
                  </a:moveTo>
                  <a:lnTo>
                    <a:pt x="0" y="387"/>
                  </a:lnTo>
                  <a:cubicBezTo>
                    <a:pt x="11507" y="387"/>
                    <a:pt x="21899" y="5049"/>
                    <a:pt x="29448" y="12599"/>
                  </a:cubicBezTo>
                  <a:cubicBezTo>
                    <a:pt x="36975" y="20126"/>
                    <a:pt x="41637" y="30540"/>
                    <a:pt x="41637" y="42047"/>
                  </a:cubicBezTo>
                  <a:cubicBezTo>
                    <a:pt x="41637" y="53530"/>
                    <a:pt x="36975" y="63945"/>
                    <a:pt x="29448" y="71495"/>
                  </a:cubicBezTo>
                  <a:cubicBezTo>
                    <a:pt x="21899" y="79022"/>
                    <a:pt x="11507" y="83684"/>
                    <a:pt x="0" y="83684"/>
                  </a:cubicBezTo>
                  <a:lnTo>
                    <a:pt x="0" y="84070"/>
                  </a:lnTo>
                  <a:cubicBezTo>
                    <a:pt x="23218" y="84070"/>
                    <a:pt x="42024" y="65242"/>
                    <a:pt x="42024" y="42047"/>
                  </a:cubicBezTo>
                  <a:cubicBezTo>
                    <a:pt x="42024" y="18829"/>
                    <a:pt x="23218" y="2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8"/>
            <p:cNvSpPr/>
            <p:nvPr/>
          </p:nvSpPr>
          <p:spPr>
            <a:xfrm rot="10800000">
              <a:off x="8113325" y="1592375"/>
              <a:ext cx="1104600" cy="2209775"/>
            </a:xfrm>
            <a:custGeom>
              <a:avLst/>
              <a:gdLst/>
              <a:ahLst/>
              <a:cxnLst/>
              <a:rect l="l" t="t" r="r" b="b"/>
              <a:pathLst>
                <a:path w="44184" h="88391" extrusionOk="0">
                  <a:moveTo>
                    <a:pt x="0" y="0"/>
                  </a:moveTo>
                  <a:lnTo>
                    <a:pt x="0" y="387"/>
                  </a:lnTo>
                  <a:cubicBezTo>
                    <a:pt x="12098" y="387"/>
                    <a:pt x="23058" y="5299"/>
                    <a:pt x="30972" y="13212"/>
                  </a:cubicBezTo>
                  <a:cubicBezTo>
                    <a:pt x="38908" y="21149"/>
                    <a:pt x="43820" y="32109"/>
                    <a:pt x="43820" y="44207"/>
                  </a:cubicBezTo>
                  <a:cubicBezTo>
                    <a:pt x="43820" y="56304"/>
                    <a:pt x="38908" y="67242"/>
                    <a:pt x="30972" y="75179"/>
                  </a:cubicBezTo>
                  <a:cubicBezTo>
                    <a:pt x="23058" y="83115"/>
                    <a:pt x="12098" y="88004"/>
                    <a:pt x="0" y="88004"/>
                  </a:cubicBezTo>
                  <a:lnTo>
                    <a:pt x="0" y="88390"/>
                  </a:lnTo>
                  <a:cubicBezTo>
                    <a:pt x="24400" y="88390"/>
                    <a:pt x="44184" y="68607"/>
                    <a:pt x="44184" y="44207"/>
                  </a:cubicBezTo>
                  <a:cubicBezTo>
                    <a:pt x="44184" y="19784"/>
                    <a:pt x="2440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8"/>
            <p:cNvSpPr/>
            <p:nvPr/>
          </p:nvSpPr>
          <p:spPr>
            <a:xfrm rot="10800000">
              <a:off x="8061575" y="1540650"/>
              <a:ext cx="1156350" cy="2312675"/>
            </a:xfrm>
            <a:custGeom>
              <a:avLst/>
              <a:gdLst/>
              <a:ahLst/>
              <a:cxnLst/>
              <a:rect l="l" t="t" r="r" b="b"/>
              <a:pathLst>
                <a:path w="46254" h="92507" extrusionOk="0">
                  <a:moveTo>
                    <a:pt x="0" y="1"/>
                  </a:moveTo>
                  <a:lnTo>
                    <a:pt x="0" y="365"/>
                  </a:lnTo>
                  <a:cubicBezTo>
                    <a:pt x="12666" y="365"/>
                    <a:pt x="24127" y="5504"/>
                    <a:pt x="32427" y="13804"/>
                  </a:cubicBezTo>
                  <a:cubicBezTo>
                    <a:pt x="40727" y="22104"/>
                    <a:pt x="45867" y="33588"/>
                    <a:pt x="45867" y="46254"/>
                  </a:cubicBezTo>
                  <a:cubicBezTo>
                    <a:pt x="45867" y="58920"/>
                    <a:pt x="40727" y="70381"/>
                    <a:pt x="32427" y="78681"/>
                  </a:cubicBezTo>
                  <a:cubicBezTo>
                    <a:pt x="24127" y="86981"/>
                    <a:pt x="12666" y="92120"/>
                    <a:pt x="0" y="92120"/>
                  </a:cubicBezTo>
                  <a:lnTo>
                    <a:pt x="0" y="92507"/>
                  </a:lnTo>
                  <a:cubicBezTo>
                    <a:pt x="25537" y="92507"/>
                    <a:pt x="46253" y="71791"/>
                    <a:pt x="46253" y="46254"/>
                  </a:cubicBezTo>
                  <a:cubicBezTo>
                    <a:pt x="46253" y="20694"/>
                    <a:pt x="2553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 rot="10800000">
              <a:off x="8008725" y="1487775"/>
              <a:ext cx="1209200" cy="2418400"/>
            </a:xfrm>
            <a:custGeom>
              <a:avLst/>
              <a:gdLst/>
              <a:ahLst/>
              <a:cxnLst/>
              <a:rect l="l" t="t" r="r" b="b"/>
              <a:pathLst>
                <a:path w="48368" h="96736" extrusionOk="0">
                  <a:moveTo>
                    <a:pt x="0" y="0"/>
                  </a:moveTo>
                  <a:lnTo>
                    <a:pt x="0" y="364"/>
                  </a:lnTo>
                  <a:cubicBezTo>
                    <a:pt x="13258" y="364"/>
                    <a:pt x="25241" y="5753"/>
                    <a:pt x="33928" y="14417"/>
                  </a:cubicBezTo>
                  <a:cubicBezTo>
                    <a:pt x="42615" y="23104"/>
                    <a:pt x="47981" y="35110"/>
                    <a:pt x="47981" y="48368"/>
                  </a:cubicBezTo>
                  <a:cubicBezTo>
                    <a:pt x="47981" y="61602"/>
                    <a:pt x="42615" y="73609"/>
                    <a:pt x="33928" y="82296"/>
                  </a:cubicBezTo>
                  <a:cubicBezTo>
                    <a:pt x="25241" y="90982"/>
                    <a:pt x="13258" y="96349"/>
                    <a:pt x="0" y="96349"/>
                  </a:cubicBezTo>
                  <a:lnTo>
                    <a:pt x="0" y="96736"/>
                  </a:lnTo>
                  <a:cubicBezTo>
                    <a:pt x="26697" y="96736"/>
                    <a:pt x="48368" y="75064"/>
                    <a:pt x="48368" y="48368"/>
                  </a:cubicBezTo>
                  <a:cubicBezTo>
                    <a:pt x="48368" y="21648"/>
                    <a:pt x="26697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8"/>
          <p:cNvGrpSpPr/>
          <p:nvPr/>
        </p:nvGrpSpPr>
        <p:grpSpPr>
          <a:xfrm>
            <a:off x="260202" y="-130948"/>
            <a:ext cx="3955369" cy="1977942"/>
            <a:chOff x="5896571" y="36513"/>
            <a:chExt cx="3247429" cy="1623926"/>
          </a:xfrm>
        </p:grpSpPr>
        <p:sp>
          <p:nvSpPr>
            <p:cNvPr id="446" name="Google Shape;446;p28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8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8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9" name="Google Shape;459;p28"/>
          <p:cNvSpPr/>
          <p:nvPr/>
        </p:nvSpPr>
        <p:spPr>
          <a:xfrm>
            <a:off x="720000" y="4503900"/>
            <a:ext cx="5163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" name="Google Shape;461;p29"/>
          <p:cNvGrpSpPr/>
          <p:nvPr/>
        </p:nvGrpSpPr>
        <p:grpSpPr>
          <a:xfrm rot="10800000">
            <a:off x="4267352" y="3254202"/>
            <a:ext cx="3955369" cy="1977942"/>
            <a:chOff x="5896571" y="36513"/>
            <a:chExt cx="3247429" cy="1623926"/>
          </a:xfrm>
        </p:grpSpPr>
        <p:sp>
          <p:nvSpPr>
            <p:cNvPr id="462" name="Google Shape;462;p29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9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9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9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9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9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9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9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9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9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9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9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9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475;p29"/>
          <p:cNvSpPr/>
          <p:nvPr/>
        </p:nvSpPr>
        <p:spPr>
          <a:xfrm>
            <a:off x="720000" y="540000"/>
            <a:ext cx="5163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5">
    <p:bg>
      <p:bgPr>
        <a:solidFill>
          <a:schemeClr val="dk1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p30"/>
          <p:cNvGrpSpPr/>
          <p:nvPr/>
        </p:nvGrpSpPr>
        <p:grpSpPr>
          <a:xfrm>
            <a:off x="260202" y="-130948"/>
            <a:ext cx="3955369" cy="1977942"/>
            <a:chOff x="5896571" y="36513"/>
            <a:chExt cx="3247429" cy="1623926"/>
          </a:xfrm>
        </p:grpSpPr>
        <p:sp>
          <p:nvSpPr>
            <p:cNvPr id="478" name="Google Shape;478;p30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" name="Google Shape;491;p30"/>
          <p:cNvSpPr/>
          <p:nvPr/>
        </p:nvSpPr>
        <p:spPr>
          <a:xfrm>
            <a:off x="7907700" y="4503900"/>
            <a:ext cx="516300" cy="9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604886" y="2548050"/>
            <a:ext cx="3490200" cy="4953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1"/>
          </p:nvPr>
        </p:nvSpPr>
        <p:spPr>
          <a:xfrm>
            <a:off x="4604875" y="3038700"/>
            <a:ext cx="3490200" cy="11931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t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title" idx="2"/>
          </p:nvPr>
        </p:nvSpPr>
        <p:spPr>
          <a:xfrm>
            <a:off x="720000" y="1767000"/>
            <a:ext cx="3490200" cy="4953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marR="89999"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3"/>
          </p:nvPr>
        </p:nvSpPr>
        <p:spPr>
          <a:xfrm>
            <a:off x="720000" y="2257650"/>
            <a:ext cx="3490200" cy="10173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t" anchorCtr="0">
            <a:noAutofit/>
          </a:bodyPr>
          <a:lstStyle>
            <a:lvl1pPr marR="89999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➔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7" name="Google Shape;57;p5"/>
          <p:cNvGrpSpPr/>
          <p:nvPr/>
        </p:nvGrpSpPr>
        <p:grpSpPr>
          <a:xfrm>
            <a:off x="719999" y="3864606"/>
            <a:ext cx="2557455" cy="1278894"/>
            <a:chOff x="719999" y="3864606"/>
            <a:chExt cx="2557455" cy="1278894"/>
          </a:xfrm>
        </p:grpSpPr>
        <p:sp>
          <p:nvSpPr>
            <p:cNvPr id="58" name="Google Shape;58;p5"/>
            <p:cNvSpPr/>
            <p:nvPr/>
          </p:nvSpPr>
          <p:spPr>
            <a:xfrm rot="-5400000">
              <a:off x="1695363" y="4232683"/>
              <a:ext cx="607212" cy="1214424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 rot="-5400000">
              <a:off x="1667395" y="4148800"/>
              <a:ext cx="663133" cy="1326267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 rot="-5400000">
              <a:off x="1639428" y="4064917"/>
              <a:ext cx="719055" cy="1438110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 rot="-5400000">
              <a:off x="1611295" y="3980869"/>
              <a:ext cx="775310" cy="154995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 rot="-5400000">
              <a:off x="1583169" y="3896841"/>
              <a:ext cx="831217" cy="1662101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rot="-5400000">
              <a:off x="1555201" y="3812959"/>
              <a:ext cx="887138" cy="1773944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rot="-5400000">
              <a:off x="1527234" y="3729076"/>
              <a:ext cx="943060" cy="1885788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 rot="-5400000">
              <a:off x="1499434" y="3645027"/>
              <a:ext cx="998982" cy="1997964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 rot="-5400000">
              <a:off x="1471467" y="3561159"/>
              <a:ext cx="1054904" cy="2109778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 rot="-5400000">
              <a:off x="1443340" y="3477118"/>
              <a:ext cx="1111143" cy="222162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 rot="-5400000">
              <a:off x="1414548" y="3391094"/>
              <a:ext cx="1168381" cy="2336430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 rot="-5400000">
              <a:off x="1387240" y="3309186"/>
              <a:ext cx="1222987" cy="2445641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 rot="-5400000">
              <a:off x="1359280" y="3225325"/>
              <a:ext cx="1278894" cy="2557455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7907700" y="540000"/>
            <a:ext cx="5163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title" idx="4"/>
          </p:nvPr>
        </p:nvSpPr>
        <p:spPr>
          <a:xfrm>
            <a:off x="720000" y="557175"/>
            <a:ext cx="73362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"/>
              <a:buNone/>
              <a:defRPr sz="3000">
                <a:solidFill>
                  <a:schemeClr val="dk1"/>
                </a:solidFill>
                <a:latin typeface="Saira"/>
                <a:ea typeface="Saira"/>
                <a:cs typeface="Saira"/>
                <a:sym typeface="Sai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720000" y="563950"/>
            <a:ext cx="34863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Font typeface="Krona One"/>
              <a:buNone/>
              <a:defRPr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77" name="Google Shape;77;p6"/>
          <p:cNvGrpSpPr/>
          <p:nvPr/>
        </p:nvGrpSpPr>
        <p:grpSpPr>
          <a:xfrm>
            <a:off x="5765624" y="4012919"/>
            <a:ext cx="2260868" cy="1130581"/>
            <a:chOff x="5765624" y="4012919"/>
            <a:chExt cx="2260868" cy="1130581"/>
          </a:xfrm>
        </p:grpSpPr>
        <p:sp>
          <p:nvSpPr>
            <p:cNvPr id="78" name="Google Shape;78;p6"/>
            <p:cNvSpPr/>
            <p:nvPr/>
          </p:nvSpPr>
          <p:spPr>
            <a:xfrm rot="-5400000">
              <a:off x="6627850" y="4338310"/>
              <a:ext cx="536794" cy="1073587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rot="-5400000">
              <a:off x="6603129" y="4264155"/>
              <a:ext cx="586230" cy="1172460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 rot="-5400000">
              <a:off x="6578407" y="4190000"/>
              <a:ext cx="635667" cy="1271333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 rot="-5400000">
              <a:off x="6553538" y="4115698"/>
              <a:ext cx="685397" cy="137020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rot="-5400000">
              <a:off x="6528676" y="4041416"/>
              <a:ext cx="734821" cy="146934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rot="-5400000">
              <a:off x="6503954" y="3967261"/>
              <a:ext cx="784257" cy="1568221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rot="-5400000">
              <a:off x="6479232" y="3893106"/>
              <a:ext cx="833694" cy="1667094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rot="-5400000">
              <a:off x="6454658" y="3818805"/>
              <a:ext cx="883130" cy="1766261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rot="-5400000">
              <a:off x="6429936" y="3744663"/>
              <a:ext cx="932567" cy="1865108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 rot="-5400000">
              <a:off x="6405074" y="3670367"/>
              <a:ext cx="982285" cy="196398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 rot="-5400000">
              <a:off x="6379623" y="3594320"/>
              <a:ext cx="1032885" cy="2065475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 rot="-5400000">
              <a:off x="6355483" y="3521911"/>
              <a:ext cx="1081158" cy="2162021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 rot="-5400000">
              <a:off x="6330768" y="3447775"/>
              <a:ext cx="1130581" cy="2260868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6"/>
          <p:cNvSpPr/>
          <p:nvPr/>
        </p:nvSpPr>
        <p:spPr>
          <a:xfrm>
            <a:off x="7907700" y="540000"/>
            <a:ext cx="516300" cy="9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 txBox="1">
            <a:spLocks noGrp="1"/>
          </p:cNvSpPr>
          <p:nvPr>
            <p:ph type="title"/>
          </p:nvPr>
        </p:nvSpPr>
        <p:spPr>
          <a:xfrm>
            <a:off x="720000" y="1368725"/>
            <a:ext cx="4143600" cy="569400"/>
          </a:xfrm>
          <a:prstGeom prst="rect">
            <a:avLst/>
          </a:prstGeom>
        </p:spPr>
        <p:txBody>
          <a:bodyPr spcFirstLastPara="1" wrap="square" lIns="0" tIns="91425" rIns="360000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Krona One"/>
              <a:buNone/>
              <a:defRPr sz="24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94" name="Google Shape;94;p7"/>
          <p:cNvSpPr txBox="1">
            <a:spLocks noGrp="1"/>
          </p:cNvSpPr>
          <p:nvPr>
            <p:ph type="body" idx="1"/>
          </p:nvPr>
        </p:nvSpPr>
        <p:spPr>
          <a:xfrm>
            <a:off x="720000" y="2406575"/>
            <a:ext cx="3451200" cy="170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345059" y="4140450"/>
            <a:ext cx="2005390" cy="1002826"/>
            <a:chOff x="5765624" y="4012919"/>
            <a:chExt cx="2260868" cy="1130581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6627850" y="4338310"/>
              <a:ext cx="536794" cy="1073587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rot="-5400000">
              <a:off x="6603129" y="4264155"/>
              <a:ext cx="586230" cy="1172460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 rot="-5400000">
              <a:off x="6578407" y="4190000"/>
              <a:ext cx="635667" cy="1271333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7"/>
            <p:cNvSpPr/>
            <p:nvPr/>
          </p:nvSpPr>
          <p:spPr>
            <a:xfrm rot="-5400000">
              <a:off x="6553538" y="4115698"/>
              <a:ext cx="685397" cy="137020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 rot="-5400000">
              <a:off x="6528676" y="4041416"/>
              <a:ext cx="734821" cy="146934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 rot="-5400000">
              <a:off x="6503954" y="3967261"/>
              <a:ext cx="784257" cy="1568221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 rot="-5400000">
              <a:off x="6479232" y="3893106"/>
              <a:ext cx="833694" cy="1667094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 rot="-5400000">
              <a:off x="6454658" y="3818805"/>
              <a:ext cx="883130" cy="1766261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 rot="-5400000">
              <a:off x="6429936" y="3744663"/>
              <a:ext cx="932567" cy="1865108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 rot="-5400000">
              <a:off x="6405074" y="3670367"/>
              <a:ext cx="982285" cy="196398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7"/>
            <p:cNvSpPr/>
            <p:nvPr/>
          </p:nvSpPr>
          <p:spPr>
            <a:xfrm rot="-5400000">
              <a:off x="6379623" y="3594320"/>
              <a:ext cx="1032885" cy="2065475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6355483" y="3521911"/>
              <a:ext cx="1081158" cy="2162021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 rot="-5400000">
              <a:off x="6330768" y="3447775"/>
              <a:ext cx="1130581" cy="2260868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"/>
          <p:cNvSpPr txBox="1">
            <a:spLocks noGrp="1"/>
          </p:cNvSpPr>
          <p:nvPr>
            <p:ph type="title"/>
          </p:nvPr>
        </p:nvSpPr>
        <p:spPr>
          <a:xfrm>
            <a:off x="720000" y="443200"/>
            <a:ext cx="5698500" cy="2739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 b="1">
                <a:latin typeface="Saira"/>
                <a:ea typeface="Saira"/>
                <a:cs typeface="Saira"/>
                <a:sym typeface="Sa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/>
          <p:cNvSpPr txBox="1">
            <a:spLocks noGrp="1"/>
          </p:cNvSpPr>
          <p:nvPr>
            <p:ph type="body" idx="1"/>
          </p:nvPr>
        </p:nvSpPr>
        <p:spPr>
          <a:xfrm>
            <a:off x="720000" y="2150000"/>
            <a:ext cx="3453600" cy="1940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 sz="17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title"/>
          </p:nvPr>
        </p:nvSpPr>
        <p:spPr>
          <a:xfrm>
            <a:off x="720000" y="1236997"/>
            <a:ext cx="4188900" cy="5694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9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"/>
          <p:cNvSpPr txBox="1">
            <a:spLocks noGrp="1"/>
          </p:cNvSpPr>
          <p:nvPr>
            <p:ph type="body" idx="1"/>
          </p:nvPr>
        </p:nvSpPr>
        <p:spPr>
          <a:xfrm>
            <a:off x="4765250" y="558227"/>
            <a:ext cx="3658800" cy="56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L="457200" marR="89999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 b="1">
                <a:latin typeface="Krona One"/>
                <a:ea typeface="Krona One"/>
                <a:cs typeface="Krona One"/>
                <a:sym typeface="Krona One"/>
              </a:defRPr>
            </a:lvl1pPr>
          </a:lstStyle>
          <a:p>
            <a:endParaRPr/>
          </a:p>
        </p:txBody>
      </p:sp>
      <p:sp>
        <p:nvSpPr>
          <p:cNvPr id="119" name="Google Shape;119;p10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"/>
          <p:cNvSpPr txBox="1">
            <a:spLocks noGrp="1"/>
          </p:cNvSpPr>
          <p:nvPr>
            <p:ph type="title" hasCustomPrompt="1"/>
          </p:nvPr>
        </p:nvSpPr>
        <p:spPr>
          <a:xfrm>
            <a:off x="3924625" y="2119275"/>
            <a:ext cx="3687300" cy="1590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None/>
              <a:defRPr sz="93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Krona One"/>
              <a:buNone/>
              <a:defRPr sz="10000" b="1"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Krona One"/>
              <a:buNone/>
              <a:defRPr sz="10000" b="1"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Krona One"/>
              <a:buNone/>
              <a:defRPr sz="10000" b="1"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Krona One"/>
              <a:buNone/>
              <a:defRPr sz="10000" b="1"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Krona One"/>
              <a:buNone/>
              <a:defRPr sz="10000" b="1"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Krona One"/>
              <a:buNone/>
              <a:defRPr sz="10000" b="1"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Krona One"/>
              <a:buNone/>
              <a:defRPr sz="10000" b="1"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Krona One"/>
              <a:buNone/>
              <a:defRPr sz="100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1"/>
          <p:cNvSpPr txBox="1">
            <a:spLocks noGrp="1"/>
          </p:cNvSpPr>
          <p:nvPr>
            <p:ph type="subTitle" idx="1"/>
          </p:nvPr>
        </p:nvSpPr>
        <p:spPr>
          <a:xfrm>
            <a:off x="720000" y="3709400"/>
            <a:ext cx="4014000" cy="7149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title" idx="2"/>
          </p:nvPr>
        </p:nvSpPr>
        <p:spPr>
          <a:xfrm>
            <a:off x="720000" y="563775"/>
            <a:ext cx="5348100" cy="569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Krona One"/>
              <a:buNone/>
              <a:defRPr sz="27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grpSp>
        <p:nvGrpSpPr>
          <p:cNvPr id="125" name="Google Shape;125;p11"/>
          <p:cNvGrpSpPr/>
          <p:nvPr/>
        </p:nvGrpSpPr>
        <p:grpSpPr>
          <a:xfrm rot="-5400000">
            <a:off x="-553211" y="3540561"/>
            <a:ext cx="2213123" cy="1106705"/>
            <a:chOff x="5896571" y="36513"/>
            <a:chExt cx="3247429" cy="1623926"/>
          </a:xfrm>
        </p:grpSpPr>
        <p:sp>
          <p:nvSpPr>
            <p:cNvPr id="126" name="Google Shape;126;p11"/>
            <p:cNvSpPr/>
            <p:nvPr/>
          </p:nvSpPr>
          <p:spPr>
            <a:xfrm rot="5400000">
              <a:off x="7134520" y="-349003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 rot="5400000">
              <a:off x="7099019" y="-384507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 rot="5400000">
              <a:off x="7063518" y="-420012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1"/>
            <p:cNvSpPr/>
            <p:nvPr/>
          </p:nvSpPr>
          <p:spPr>
            <a:xfrm rot="5400000">
              <a:off x="7027805" y="-455305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1"/>
            <p:cNvSpPr/>
            <p:nvPr/>
          </p:nvSpPr>
          <p:spPr>
            <a:xfrm rot="5400000">
              <a:off x="6992524" y="-491011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1"/>
            <p:cNvSpPr/>
            <p:nvPr/>
          </p:nvSpPr>
          <p:spPr>
            <a:xfrm rot="5400000">
              <a:off x="6957023" y="-526516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1"/>
            <p:cNvSpPr/>
            <p:nvPr/>
          </p:nvSpPr>
          <p:spPr>
            <a:xfrm rot="5400000">
              <a:off x="6921522" y="-562020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1"/>
            <p:cNvSpPr/>
            <p:nvPr/>
          </p:nvSpPr>
          <p:spPr>
            <a:xfrm rot="5400000">
              <a:off x="6885810" y="-597736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 rot="5400000">
              <a:off x="6850309" y="-633222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 rot="5400000">
              <a:off x="6814606" y="-668524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1"/>
            <p:cNvSpPr/>
            <p:nvPr/>
          </p:nvSpPr>
          <p:spPr>
            <a:xfrm rot="5400000">
              <a:off x="6778480" y="-705075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1"/>
            <p:cNvSpPr/>
            <p:nvPr/>
          </p:nvSpPr>
          <p:spPr>
            <a:xfrm rot="5400000">
              <a:off x="6743815" y="-73974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1"/>
            <p:cNvSpPr/>
            <p:nvPr/>
          </p:nvSpPr>
          <p:spPr>
            <a:xfrm rot="5400000">
              <a:off x="6708323" y="-775239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633367"/>
            <a:ext cx="77040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Inconsolata Black"/>
              <a:buNone/>
              <a:defRPr sz="2500">
                <a:solidFill>
                  <a:schemeClr val="dk1"/>
                </a:solidFill>
                <a:latin typeface="Inconsolata Black"/>
                <a:ea typeface="Inconsolata Black"/>
                <a:cs typeface="Inconsolata Black"/>
                <a:sym typeface="Inconsolata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2151600"/>
            <a:ext cx="7704000" cy="22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 algn="ctr">
              <a:buNone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cjonK_7dr_4uCthNoRd3CRJgJAxEx5Od0f248-XFUiQ/copy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pkinsmedicine.org/health/treatment-tests-and-therapies/pediatric-orthopaedic-procedures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hopkinsmedicine.org/health/treatment-tests-and-therapies/prostate-procedures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researcher-holding-glassware_11630658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young-woman-with-digital-glasses_13327636.htm#&amp;position=6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close-up-hands-holding-pipette_11630608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freepik.com/free-photo/close-up-man-wearing-protection-equipment_11630609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woman-wearing-digital-glasses_13327659.htm#&amp;position=17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young-man-wearing-white-clothes-using-tablet_13327651.htm#&amp;position=13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close-up-man-working-with-microscope_11630619.htm/?utm_source=slidesgo_template&amp;utm_medium=referral-link&amp;utm_campaign=sg_resources&amp;utm_content=freepik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nurse-looking-female-senior-patient-wheel-chair_2676029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portrait-male-nurse-with-mask_7533217.htm#position=5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side-view-woman-working-digital-monitors_13327620.htm#&amp;position=2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close-up-blurry-researcher-holding-glassware_11630647.htm#&amp;position=2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female-doctor-hospital-wearing-mask_12164396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vector/flat-medical-infographic_16380408.htm#page=2&amp;query=FLAT%20MEDICAL%20INFOGRAPHIC&amp;position=1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4.xml"/><Relationship Id="rId16" Type="http://schemas.openxmlformats.org/officeDocument/2006/relationships/hyperlink" Target="https://www.freepik.com/free-photo/woman-wearing-digital-glasses_13327677.htm#&amp;position=48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www.freepik.com/free-photo/close-up-researcher-looking-through-ocular-lens_12892390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arrangement-with-microscope-tubes_12892364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close-up-woman-working-digital-monitors_13327669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young-man-with-bluetooth-headphone_13327672.htm#&amp;position=18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close-up-woman-working-digital-monitors_13327671.htm#&amp;position=4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young-woman-wearing-white-clothes_13327646.htm#&amp;position=9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side-view-woman-with-digital-glasses-working-monitor_13327849.htm#position=7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front-view-elder-covid-recovery-center-female-doctor-with-medical-mask_12367922.htm/?utm_source=slidesgo_template&amp;utm_medium=referral-link&amp;utm_campaign=sg_resources&amp;utm_content=freepi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madboxpc.com/solaris-se-actualiza-con-mejoras-para-nehalem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s://ru.bmstu.wiki/HP-UX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tecnologia-internet-y-formacion.blogspot.com/2012/03/instalacion-de-un-servidor-openmeetings.html" TargetMode="External"/><Relationship Id="rId3" Type="http://schemas.openxmlformats.org/officeDocument/2006/relationships/image" Target="../media/image4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lffl.org/2016/05/ubuntu-16-04-rilasciato-aggiornamento-del-kernel.html" TargetMode="External"/><Relationship Id="rId5" Type="http://schemas.openxmlformats.org/officeDocument/2006/relationships/image" Target="../media/image5.jpg"/><Relationship Id="rId4" Type="http://schemas.openxmlformats.org/officeDocument/2006/relationships/hyperlink" Target="http://www.lffl.org/2015/01/suse-presenta-linux-enterprise-live-patching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pxfuel.com/en/free-photo-xfyal" TargetMode="External"/><Relationship Id="rId5" Type="http://schemas.openxmlformats.org/officeDocument/2006/relationships/image" Target="../media/image8.jpg"/><Relationship Id="rId4" Type="http://schemas.openxmlformats.org/officeDocument/2006/relationships/hyperlink" Target="https://www.blacklistednews.com/The_Prison_Industrial_Complex_and_7_Companies_Making_a_Fortune/46880/0/38/38/Y/M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nl.wikipedia.org/wiki/Itanium_2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madboxpc.com/solaris-se-actualiza-con-mejoras-para-nehalem" TargetMode="External"/><Relationship Id="rId5" Type="http://schemas.openxmlformats.org/officeDocument/2006/relationships/image" Target="../media/image3.png"/><Relationship Id="rId10" Type="http://schemas.openxmlformats.org/officeDocument/2006/relationships/hyperlink" Target="https://en.wikipedia.org/wiki/SPARC_T4" TargetMode="External"/><Relationship Id="rId4" Type="http://schemas.openxmlformats.org/officeDocument/2006/relationships/hyperlink" Target="https://ru.bmstu.wiki/HP-UX" TargetMode="External"/><Relationship Id="rId9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33"/>
          <p:cNvPicPr preferRelativeResize="0"/>
          <p:nvPr/>
        </p:nvPicPr>
        <p:blipFill rotWithShape="1">
          <a:blip r:embed="rId3">
            <a:alphaModFix amt="96000"/>
          </a:blip>
          <a:srcRect l="11611" t="10" r="16263" b="-10"/>
          <a:stretch/>
        </p:blipFill>
        <p:spPr>
          <a:xfrm>
            <a:off x="3662100" y="125"/>
            <a:ext cx="54819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33"/>
          <p:cNvSpPr txBox="1">
            <a:spLocks noGrp="1"/>
          </p:cNvSpPr>
          <p:nvPr>
            <p:ph type="ctrTitle" idx="3"/>
          </p:nvPr>
        </p:nvSpPr>
        <p:spPr>
          <a:xfrm>
            <a:off x="644943" y="1221022"/>
            <a:ext cx="3272400" cy="359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Differences</a:t>
            </a:r>
            <a:endParaRPr dirty="0"/>
          </a:p>
        </p:txBody>
      </p:sp>
      <p:grpSp>
        <p:nvGrpSpPr>
          <p:cNvPr id="504" name="Google Shape;504;p33"/>
          <p:cNvGrpSpPr/>
          <p:nvPr/>
        </p:nvGrpSpPr>
        <p:grpSpPr>
          <a:xfrm>
            <a:off x="3662031" y="125"/>
            <a:ext cx="3397270" cy="1698856"/>
            <a:chOff x="3662031" y="125"/>
            <a:chExt cx="3397270" cy="1698856"/>
          </a:xfrm>
        </p:grpSpPr>
        <p:sp>
          <p:nvSpPr>
            <p:cNvPr id="505" name="Google Shape;505;p33"/>
            <p:cNvSpPr/>
            <p:nvPr/>
          </p:nvSpPr>
          <p:spPr>
            <a:xfrm rot="5400000">
              <a:off x="4957064" y="-403179"/>
              <a:ext cx="806607" cy="1613215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 rot="5400000">
              <a:off x="4919928" y="-440321"/>
              <a:ext cx="880892" cy="1761785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 rot="5400000">
              <a:off x="4882791" y="-477464"/>
              <a:ext cx="955178" cy="1910355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 rot="5400000">
              <a:off x="4845434" y="-514385"/>
              <a:ext cx="1029905" cy="205892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 rot="5400000">
              <a:off x="4808529" y="-551739"/>
              <a:ext cx="1104171" cy="2207900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 rot="5400000">
              <a:off x="4771393" y="-588882"/>
              <a:ext cx="1178456" cy="2356470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 rot="5400000">
              <a:off x="4734257" y="-626025"/>
              <a:ext cx="1252741" cy="2505040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 rot="5400000">
              <a:off x="4696900" y="-663388"/>
              <a:ext cx="1327026" cy="265405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 rot="5400000">
              <a:off x="4659763" y="-700512"/>
              <a:ext cx="1401312" cy="2802585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 rot="5400000">
              <a:off x="4622416" y="-737443"/>
              <a:ext cx="1476019" cy="295115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 rot="5400000">
              <a:off x="4584627" y="-775681"/>
              <a:ext cx="1552053" cy="310366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 rot="5400000">
              <a:off x="4548365" y="-811949"/>
              <a:ext cx="1624590" cy="324873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 rot="5400000">
              <a:off x="4511238" y="-849082"/>
              <a:ext cx="1698856" cy="3397270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8" name="Google Shape;518;p33"/>
          <p:cNvSpPr/>
          <p:nvPr/>
        </p:nvSpPr>
        <p:spPr>
          <a:xfrm rot="-5400000">
            <a:off x="3259500" y="4135907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3"/>
          <p:cNvSpPr txBox="1">
            <a:spLocks noGrp="1"/>
          </p:cNvSpPr>
          <p:nvPr>
            <p:ph type="ctrTitle"/>
          </p:nvPr>
        </p:nvSpPr>
        <p:spPr>
          <a:xfrm>
            <a:off x="444980" y="644778"/>
            <a:ext cx="2109534" cy="538609"/>
          </a:xfrm>
          <a:prstGeom prst="rect">
            <a:avLst/>
          </a:prstGeom>
        </p:spPr>
        <p:txBody>
          <a:bodyPr spcFirstLastPara="1" wrap="square" lIns="90000" tIns="0" rIns="0" bIns="0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LINUX </a:t>
            </a:r>
            <a:endParaRPr dirty="0"/>
          </a:p>
        </p:txBody>
      </p:sp>
      <p:sp>
        <p:nvSpPr>
          <p:cNvPr id="523" name="Google Shape;523;p33"/>
          <p:cNvSpPr txBox="1">
            <a:spLocks noGrp="1"/>
          </p:cNvSpPr>
          <p:nvPr>
            <p:ph type="ctrTitle" idx="2"/>
          </p:nvPr>
        </p:nvSpPr>
        <p:spPr>
          <a:xfrm>
            <a:off x="1194619" y="1698981"/>
            <a:ext cx="1573946" cy="538800"/>
          </a:xfrm>
          <a:prstGeom prst="rect">
            <a:avLst/>
          </a:prstGeom>
        </p:spPr>
        <p:txBody>
          <a:bodyPr spcFirstLastPara="1" wrap="square" lIns="9000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UNIX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8"/>
          <p:cNvSpPr/>
          <p:nvPr/>
        </p:nvSpPr>
        <p:spPr>
          <a:xfrm rot="-5400000">
            <a:off x="2652818" y="3195436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8"/>
          <p:cNvSpPr/>
          <p:nvPr/>
        </p:nvSpPr>
        <p:spPr>
          <a:xfrm rot="-5400000">
            <a:off x="2626845" y="1755217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8"/>
          <p:cNvSpPr/>
          <p:nvPr/>
        </p:nvSpPr>
        <p:spPr>
          <a:xfrm rot="-5400000">
            <a:off x="5915493" y="2780886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8"/>
          <p:cNvSpPr txBox="1">
            <a:spLocks noGrp="1"/>
          </p:cNvSpPr>
          <p:nvPr>
            <p:ph type="title"/>
          </p:nvPr>
        </p:nvSpPr>
        <p:spPr>
          <a:xfrm>
            <a:off x="1589632" y="35648"/>
            <a:ext cx="5964735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5 – </a:t>
            </a:r>
            <a:r>
              <a:rPr lang="en-GB" dirty="0" err="1"/>
              <a:t>Kiến</a:t>
            </a:r>
            <a:r>
              <a:rPr lang="en-GB" dirty="0"/>
              <a:t> </a:t>
            </a:r>
            <a:r>
              <a:rPr lang="en-GB" dirty="0" err="1"/>
              <a:t>trúc</a:t>
            </a:r>
            <a:r>
              <a:rPr lang="en-GB" dirty="0"/>
              <a:t> </a:t>
            </a:r>
            <a:r>
              <a:rPr lang="en-GB" dirty="0" err="1"/>
              <a:t>phần</a:t>
            </a:r>
            <a:r>
              <a:rPr lang="en-GB" dirty="0"/>
              <a:t> </a:t>
            </a:r>
            <a:r>
              <a:rPr lang="en-GB" dirty="0" err="1"/>
              <a:t>cứng</a:t>
            </a:r>
            <a:endParaRPr dirty="0"/>
          </a:p>
        </p:txBody>
      </p:sp>
      <p:sp>
        <p:nvSpPr>
          <p:cNvPr id="799" name="Google Shape;799;p48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  <p:sp>
        <p:nvSpPr>
          <p:cNvPr id="879" name="Google Shape;879;p48"/>
          <p:cNvSpPr txBox="1"/>
          <p:nvPr/>
        </p:nvSpPr>
        <p:spPr>
          <a:xfrm>
            <a:off x="2842430" y="1486607"/>
            <a:ext cx="2701095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Chạy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trên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các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cấu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trúc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phần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cứng</a:t>
            </a:r>
            <a:endParaRPr sz="1700" b="1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82" name="Google Shape;882;p48"/>
          <p:cNvSpPr txBox="1"/>
          <p:nvPr/>
        </p:nvSpPr>
        <p:spPr>
          <a:xfrm>
            <a:off x="2882741" y="2949038"/>
            <a:ext cx="2668854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Các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thiết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bị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ngoại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, I/0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không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giới</a:t>
            </a:r>
            <a:r>
              <a:rPr lang="en-GB" sz="17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r>
              <a:rPr lang="en-GB" sz="1700" b="1" dirty="0" err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hạn</a:t>
            </a:r>
            <a:endParaRPr sz="1700" b="1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0" name="Google Shape;798;p48">
            <a:extLst>
              <a:ext uri="{FF2B5EF4-FFF2-40B4-BE49-F238E27FC236}">
                <a16:creationId xmlns:a16="http://schemas.microsoft.com/office/drawing/2014/main" id="{DA90BAFB-11AE-4AC6-ACE1-C0375CF120D3}"/>
              </a:ext>
            </a:extLst>
          </p:cNvPr>
          <p:cNvSpPr txBox="1">
            <a:spLocks/>
          </p:cNvSpPr>
          <p:nvPr/>
        </p:nvSpPr>
        <p:spPr>
          <a:xfrm>
            <a:off x="817827" y="2364545"/>
            <a:ext cx="1505008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GB" dirty="0"/>
              <a:t>Linux</a:t>
            </a:r>
          </a:p>
        </p:txBody>
      </p:sp>
      <p:sp>
        <p:nvSpPr>
          <p:cNvPr id="101" name="Google Shape;798;p48">
            <a:extLst>
              <a:ext uri="{FF2B5EF4-FFF2-40B4-BE49-F238E27FC236}">
                <a16:creationId xmlns:a16="http://schemas.microsoft.com/office/drawing/2014/main" id="{C57BAEB7-BBAD-469D-BEE8-0EC985C31D56}"/>
              </a:ext>
            </a:extLst>
          </p:cNvPr>
          <p:cNvSpPr txBox="1">
            <a:spLocks/>
          </p:cNvSpPr>
          <p:nvPr/>
        </p:nvSpPr>
        <p:spPr>
          <a:xfrm>
            <a:off x="6535791" y="1739016"/>
            <a:ext cx="1882493" cy="24629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0000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GB" dirty="0" err="1">
                <a:latin typeface="Inconsolata" pitchFamily="1" charset="0"/>
                <a:ea typeface="Inconsolata" pitchFamily="1" charset="0"/>
              </a:rPr>
              <a:t>Khó</a:t>
            </a:r>
            <a:r>
              <a:rPr lang="en-GB" dirty="0">
                <a:latin typeface="Inconsolata" pitchFamily="1" charset="0"/>
                <a:ea typeface="Inconsolata" pitchFamily="1" charset="0"/>
              </a:rPr>
              <a:t> khan </a:t>
            </a:r>
            <a:r>
              <a:rPr lang="en-GB" dirty="0" err="1">
                <a:latin typeface="Inconsolata" pitchFamily="1" charset="0"/>
                <a:ea typeface="Inconsolata" pitchFamily="1" charset="0"/>
              </a:rPr>
              <a:t>trong</a:t>
            </a:r>
            <a:r>
              <a:rPr lang="en-GB" dirty="0">
                <a:latin typeface="Inconsolata" pitchFamily="1" charset="0"/>
                <a:ea typeface="Inconsolata" pitchFamily="1" charset="0"/>
              </a:rPr>
              <a:t> </a:t>
            </a:r>
            <a:r>
              <a:rPr lang="en-GB" dirty="0" err="1">
                <a:latin typeface="Inconsolata" pitchFamily="1" charset="0"/>
                <a:ea typeface="Inconsolata" pitchFamily="1" charset="0"/>
              </a:rPr>
              <a:t>việc</a:t>
            </a:r>
            <a:r>
              <a:rPr lang="en-GB" dirty="0">
                <a:latin typeface="Inconsolata" pitchFamily="1" charset="0"/>
                <a:ea typeface="Inconsolata" pitchFamily="1" charset="0"/>
              </a:rPr>
              <a:t> </a:t>
            </a:r>
            <a:r>
              <a:rPr lang="en-GB" dirty="0" err="1">
                <a:latin typeface="Inconsolata" pitchFamily="1" charset="0"/>
                <a:ea typeface="Inconsolata" pitchFamily="1" charset="0"/>
              </a:rPr>
              <a:t>tối</a:t>
            </a:r>
            <a:r>
              <a:rPr lang="en-GB" dirty="0">
                <a:latin typeface="Inconsolata" pitchFamily="1" charset="0"/>
                <a:ea typeface="Inconsolata" pitchFamily="1" charset="0"/>
              </a:rPr>
              <a:t> </a:t>
            </a:r>
            <a:r>
              <a:rPr lang="en-GB" dirty="0" err="1">
                <a:latin typeface="Inconsolata" pitchFamily="1" charset="0"/>
                <a:ea typeface="Inconsolata" pitchFamily="1" charset="0"/>
              </a:rPr>
              <a:t>ưu</a:t>
            </a:r>
            <a:r>
              <a:rPr lang="en-GB" dirty="0">
                <a:latin typeface="Inconsolata" pitchFamily="1" charset="0"/>
                <a:ea typeface="Inconsolata" pitchFamily="1" charset="0"/>
              </a:rPr>
              <a:t> </a:t>
            </a:r>
            <a:r>
              <a:rPr lang="en-GB" dirty="0" err="1">
                <a:latin typeface="Inconsolata" pitchFamily="1" charset="0"/>
                <a:ea typeface="Inconsolata" pitchFamily="1" charset="0"/>
              </a:rPr>
              <a:t>hệ</a:t>
            </a:r>
            <a:r>
              <a:rPr lang="en-GB" dirty="0">
                <a:latin typeface="Inconsolata" pitchFamily="1" charset="0"/>
                <a:ea typeface="Inconsolata" pitchFamily="1" charset="0"/>
              </a:rPr>
              <a:t> </a:t>
            </a:r>
            <a:r>
              <a:rPr lang="en-GB" dirty="0" err="1">
                <a:latin typeface="Inconsolata" pitchFamily="1" charset="0"/>
                <a:ea typeface="Inconsolata" pitchFamily="1" charset="0"/>
              </a:rPr>
              <a:t>điều</a:t>
            </a:r>
            <a:r>
              <a:rPr lang="en-GB" dirty="0">
                <a:latin typeface="Inconsolata" pitchFamily="1" charset="0"/>
                <a:ea typeface="Inconsolata" pitchFamily="1" charset="0"/>
              </a:rPr>
              <a:t> </a:t>
            </a:r>
            <a:r>
              <a:rPr lang="en-GB" dirty="0" err="1">
                <a:latin typeface="Inconsolata" pitchFamily="1" charset="0"/>
                <a:ea typeface="Inconsolata" pitchFamily="1" charset="0"/>
              </a:rPr>
              <a:t>hành</a:t>
            </a:r>
            <a:endParaRPr lang="en-GB" dirty="0">
              <a:latin typeface="Inconsolata" pitchFamily="1" charset="0"/>
              <a:ea typeface="Inconsolata" pitchFamily="1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7" grpId="0" animBg="1"/>
      <p:bldP spid="10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 txBox="1">
            <a:spLocks noGrp="1"/>
          </p:cNvSpPr>
          <p:nvPr>
            <p:ph type="title" idx="4294967295"/>
          </p:nvPr>
        </p:nvSpPr>
        <p:spPr>
          <a:xfrm>
            <a:off x="2268384" y="137664"/>
            <a:ext cx="4388448" cy="572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6 – </a:t>
            </a:r>
            <a:r>
              <a:rPr lang="en-GB" dirty="0" err="1"/>
              <a:t>Tính</a:t>
            </a:r>
            <a:r>
              <a:rPr lang="en-GB" dirty="0"/>
              <a:t> </a:t>
            </a:r>
            <a:r>
              <a:rPr lang="en-GB" dirty="0" err="1"/>
              <a:t>đặc</a:t>
            </a:r>
            <a:r>
              <a:rPr lang="en-GB" dirty="0"/>
              <a:t> </a:t>
            </a:r>
            <a:r>
              <a:rPr lang="en-GB" dirty="0" err="1"/>
              <a:t>thù</a:t>
            </a:r>
            <a:endParaRPr dirty="0"/>
          </a:p>
        </p:txBody>
      </p:sp>
      <p:sp>
        <p:nvSpPr>
          <p:cNvPr id="623" name="Google Shape;623;p38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  <p:sp>
        <p:nvSpPr>
          <p:cNvPr id="624" name="Google Shape;624;p38"/>
          <p:cNvSpPr txBox="1">
            <a:spLocks noGrp="1"/>
          </p:cNvSpPr>
          <p:nvPr>
            <p:ph type="body" idx="1"/>
          </p:nvPr>
        </p:nvSpPr>
        <p:spPr>
          <a:xfrm>
            <a:off x="868000" y="1316831"/>
            <a:ext cx="3714952" cy="1310749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sz="1800" dirty="0" err="1"/>
              <a:t>Là</a:t>
            </a:r>
            <a:r>
              <a:rPr lang="en-US" sz="1800" dirty="0"/>
              <a:t> 1 </a:t>
            </a:r>
            <a:r>
              <a:rPr lang="en-US" sz="1800" dirty="0" err="1"/>
              <a:t>hệ</a:t>
            </a:r>
            <a:r>
              <a:rPr lang="en-US" sz="1800" dirty="0"/>
              <a:t> </a:t>
            </a:r>
            <a:r>
              <a:rPr lang="en-US" sz="1800" dirty="0" err="1"/>
              <a:t>điều</a:t>
            </a:r>
            <a:r>
              <a:rPr lang="en-US" sz="1800" dirty="0"/>
              <a:t> </a:t>
            </a:r>
            <a:r>
              <a:rPr lang="en-US" sz="1800" dirty="0" err="1"/>
              <a:t>hành</a:t>
            </a:r>
            <a:r>
              <a:rPr lang="en-US" sz="1800" dirty="0"/>
              <a:t> </a:t>
            </a:r>
            <a:r>
              <a:rPr lang="en-US" sz="1800" dirty="0" err="1"/>
              <a:t>đóng</a:t>
            </a:r>
            <a:endParaRPr sz="18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800" dirty="0" err="1"/>
              <a:t>Yêu</a:t>
            </a:r>
            <a:r>
              <a:rPr lang="en-US" sz="1800" dirty="0"/>
              <a:t> </a:t>
            </a:r>
            <a:r>
              <a:rPr lang="en-US" sz="1800" dirty="0" err="1"/>
              <a:t>cầu</a:t>
            </a:r>
            <a:r>
              <a:rPr lang="en-US" sz="1800" dirty="0"/>
              <a:t> </a:t>
            </a:r>
            <a:r>
              <a:rPr lang="en-US" sz="1800" dirty="0" err="1"/>
              <a:t>về</a:t>
            </a:r>
            <a:r>
              <a:rPr lang="en-US" sz="1800" dirty="0"/>
              <a:t>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bản</a:t>
            </a:r>
            <a:r>
              <a:rPr lang="en-US" sz="1800" dirty="0"/>
              <a:t> </a:t>
            </a:r>
            <a:r>
              <a:rPr lang="en-US" sz="1800" dirty="0" err="1"/>
              <a:t>quyền</a:t>
            </a:r>
            <a:endParaRPr sz="1800" dirty="0"/>
          </a:p>
        </p:txBody>
      </p:sp>
      <p:sp>
        <p:nvSpPr>
          <p:cNvPr id="625" name="Google Shape;625;p38"/>
          <p:cNvSpPr txBox="1">
            <a:spLocks noGrp="1"/>
          </p:cNvSpPr>
          <p:nvPr>
            <p:ph type="title"/>
          </p:nvPr>
        </p:nvSpPr>
        <p:spPr>
          <a:xfrm>
            <a:off x="2548128" y="3129713"/>
            <a:ext cx="4498848" cy="307777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//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Hệ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điều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hành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mở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đóng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là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gì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?</a:t>
            </a:r>
            <a:endParaRPr sz="2000" b="1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0" name="Google Shape;630;p39">
            <a:extLst>
              <a:ext uri="{FF2B5EF4-FFF2-40B4-BE49-F238E27FC236}">
                <a16:creationId xmlns:a16="http://schemas.microsoft.com/office/drawing/2014/main" id="{70FAE674-5EFB-4A13-8D47-618DEFBC64A1}"/>
              </a:ext>
            </a:extLst>
          </p:cNvPr>
          <p:cNvSpPr txBox="1">
            <a:spLocks noGrp="1"/>
          </p:cNvSpPr>
          <p:nvPr/>
        </p:nvSpPr>
        <p:spPr>
          <a:xfrm>
            <a:off x="4279680" y="1012042"/>
            <a:ext cx="3490200" cy="4953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89999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7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LINUX</a:t>
            </a:r>
            <a:endParaRPr dirty="0"/>
          </a:p>
        </p:txBody>
      </p:sp>
      <p:sp>
        <p:nvSpPr>
          <p:cNvPr id="11" name="Google Shape;632;p39">
            <a:extLst>
              <a:ext uri="{FF2B5EF4-FFF2-40B4-BE49-F238E27FC236}">
                <a16:creationId xmlns:a16="http://schemas.microsoft.com/office/drawing/2014/main" id="{6B22B5EB-3F66-4B3A-9171-A5832665FE7F}"/>
              </a:ext>
            </a:extLst>
          </p:cNvPr>
          <p:cNvSpPr txBox="1">
            <a:spLocks noGrp="1"/>
          </p:cNvSpPr>
          <p:nvPr/>
        </p:nvSpPr>
        <p:spPr>
          <a:xfrm>
            <a:off x="868000" y="1011989"/>
            <a:ext cx="3490200" cy="4953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89999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7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UNIX</a:t>
            </a:r>
            <a:endParaRPr dirty="0"/>
          </a:p>
        </p:txBody>
      </p:sp>
      <p:sp>
        <p:nvSpPr>
          <p:cNvPr id="12" name="Google Shape;624;p38">
            <a:extLst>
              <a:ext uri="{FF2B5EF4-FFF2-40B4-BE49-F238E27FC236}">
                <a16:creationId xmlns:a16="http://schemas.microsoft.com/office/drawing/2014/main" id="{8CB520A9-4CBE-4A97-951B-1ADE31AE3BC3}"/>
              </a:ext>
            </a:extLst>
          </p:cNvPr>
          <p:cNvSpPr txBox="1">
            <a:spLocks/>
          </p:cNvSpPr>
          <p:nvPr/>
        </p:nvSpPr>
        <p:spPr>
          <a:xfrm>
            <a:off x="4318940" y="1316830"/>
            <a:ext cx="3714952" cy="1310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 sz="13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◆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◆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◆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 sz="1400" b="0" i="0" u="none" strike="noStrike" cap="none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>
              <a:buFont typeface="Inconsolata"/>
              <a:buNone/>
            </a:pPr>
            <a:endParaRPr lang="en-US" sz="1800" dirty="0"/>
          </a:p>
          <a:p>
            <a:pPr>
              <a:spcBef>
                <a:spcPts val="1000"/>
              </a:spcBef>
            </a:pPr>
            <a:r>
              <a:rPr lang="en-US" sz="1800" dirty="0" err="1"/>
              <a:t>Là</a:t>
            </a:r>
            <a:r>
              <a:rPr lang="en-US" sz="1800" dirty="0"/>
              <a:t> 1 </a:t>
            </a:r>
            <a:r>
              <a:rPr lang="en-US" sz="1800" dirty="0" err="1"/>
              <a:t>hệ</a:t>
            </a:r>
            <a:r>
              <a:rPr lang="en-US" sz="1800" dirty="0"/>
              <a:t> </a:t>
            </a:r>
            <a:r>
              <a:rPr lang="en-US" sz="1800" dirty="0" err="1"/>
              <a:t>điều</a:t>
            </a:r>
            <a:r>
              <a:rPr lang="en-US" sz="1800" dirty="0"/>
              <a:t> </a:t>
            </a:r>
            <a:r>
              <a:rPr lang="en-US" sz="1800" dirty="0" err="1"/>
              <a:t>hành</a:t>
            </a:r>
            <a:r>
              <a:rPr lang="en-US" sz="1800" dirty="0"/>
              <a:t> </a:t>
            </a:r>
            <a:r>
              <a:rPr lang="en-US" sz="1800" dirty="0" err="1"/>
              <a:t>mở</a:t>
            </a:r>
            <a:endParaRPr lang="en-US" sz="1800" dirty="0"/>
          </a:p>
          <a:p>
            <a:r>
              <a:rPr lang="en-US" sz="1800" dirty="0" err="1"/>
              <a:t>Không</a:t>
            </a:r>
            <a:r>
              <a:rPr lang="en-US" sz="1800" dirty="0"/>
              <a:t> </a:t>
            </a:r>
            <a:r>
              <a:rPr lang="en-US" sz="1800" dirty="0" err="1"/>
              <a:t>gặp</a:t>
            </a:r>
            <a:r>
              <a:rPr lang="en-US" sz="1800" dirty="0"/>
              <a:t> </a:t>
            </a:r>
            <a:r>
              <a:rPr lang="en-US" sz="1800" dirty="0" err="1"/>
              <a:t>trở</a:t>
            </a:r>
            <a:r>
              <a:rPr lang="en-US" sz="1800" dirty="0"/>
              <a:t> </a:t>
            </a:r>
            <a:r>
              <a:rPr lang="en-US" sz="1800" dirty="0" err="1"/>
              <a:t>ngại</a:t>
            </a:r>
            <a:r>
              <a:rPr lang="en-US" sz="1800" dirty="0"/>
              <a:t> </a:t>
            </a:r>
            <a:r>
              <a:rPr lang="en-US" sz="1800" dirty="0" err="1"/>
              <a:t>về</a:t>
            </a:r>
            <a:r>
              <a:rPr lang="en-US" sz="1800" dirty="0"/>
              <a:t> </a:t>
            </a:r>
            <a:r>
              <a:rPr lang="en-US" sz="1800" dirty="0" err="1"/>
              <a:t>yêu</a:t>
            </a:r>
            <a:r>
              <a:rPr lang="en-US" sz="1800" dirty="0"/>
              <a:t> </a:t>
            </a:r>
            <a:r>
              <a:rPr lang="en-US" sz="1800" dirty="0" err="1"/>
              <a:t>cầu</a:t>
            </a:r>
            <a:r>
              <a:rPr lang="en-US" sz="1800" dirty="0"/>
              <a:t> </a:t>
            </a:r>
            <a:r>
              <a:rPr lang="en-US" sz="1800" dirty="0" err="1"/>
              <a:t>về</a:t>
            </a:r>
            <a:r>
              <a:rPr lang="en-US" sz="1800" dirty="0"/>
              <a:t>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bản</a:t>
            </a:r>
            <a:r>
              <a:rPr lang="en-US" sz="1800" dirty="0"/>
              <a:t> </a:t>
            </a:r>
            <a:r>
              <a:rPr lang="en-US" sz="1800" dirty="0" err="1"/>
              <a:t>quyền</a:t>
            </a:r>
            <a:endParaRPr lang="en-US" sz="1800" dirty="0"/>
          </a:p>
        </p:txBody>
      </p:sp>
      <p:sp>
        <p:nvSpPr>
          <p:cNvPr id="14" name="Google Shape;625;p38">
            <a:extLst>
              <a:ext uri="{FF2B5EF4-FFF2-40B4-BE49-F238E27FC236}">
                <a16:creationId xmlns:a16="http://schemas.microsoft.com/office/drawing/2014/main" id="{48A2F53D-0769-4A5A-BB6F-22534CA5BFE4}"/>
              </a:ext>
            </a:extLst>
          </p:cNvPr>
          <p:cNvSpPr txBox="1">
            <a:spLocks/>
          </p:cNvSpPr>
          <p:nvPr/>
        </p:nvSpPr>
        <p:spPr>
          <a:xfrm>
            <a:off x="2548128" y="3647991"/>
            <a:ext cx="4498848" cy="9233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rona One"/>
              <a:buNone/>
              <a:defRPr sz="25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Krona One"/>
              <a:buNone/>
              <a:defRPr sz="2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 marR="89999"/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// Unix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là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mã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nguồn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đóng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tại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sao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nhiều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người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vẫn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có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mã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nguồn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để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phát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triển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2000" dirty="0" err="1">
                <a:latin typeface="Inconsolata"/>
                <a:ea typeface="Inconsolata"/>
                <a:cs typeface="Inconsolata"/>
                <a:sym typeface="Inconsolata"/>
              </a:rPr>
              <a:t>riêng</a:t>
            </a:r>
            <a:r>
              <a:rPr lang="en-GB" sz="2000" dirty="0">
                <a:latin typeface="Inconsolata"/>
                <a:ea typeface="Inconsolata"/>
                <a:cs typeface="Inconsolata"/>
                <a:sym typeface="Inconsolata"/>
              </a:rP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" grpId="0" build="p"/>
      <p:bldP spid="625" grpId="0" animBg="1"/>
      <p:bldP spid="12" grpId="0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7" name="Google Shape;1417;p62"/>
          <p:cNvPicPr preferRelativeResize="0"/>
          <p:nvPr/>
        </p:nvPicPr>
        <p:blipFill rotWithShape="1">
          <a:blip r:embed="rId3">
            <a:alphaModFix amt="92000"/>
          </a:blip>
          <a:srcRect l="5045" t="11606" r="53011"/>
          <a:stretch/>
        </p:blipFill>
        <p:spPr>
          <a:xfrm>
            <a:off x="5481975" y="0"/>
            <a:ext cx="366202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62"/>
          <p:cNvSpPr txBox="1">
            <a:spLocks noGrp="1"/>
          </p:cNvSpPr>
          <p:nvPr>
            <p:ph type="ctrTitle"/>
          </p:nvPr>
        </p:nvSpPr>
        <p:spPr>
          <a:xfrm>
            <a:off x="804750" y="540000"/>
            <a:ext cx="3521400" cy="723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//THANKS</a:t>
            </a:r>
            <a:endParaRPr dirty="0"/>
          </a:p>
        </p:txBody>
      </p:sp>
      <p:sp>
        <p:nvSpPr>
          <p:cNvPr id="1419" name="Google Shape;1419;p62"/>
          <p:cNvSpPr txBox="1">
            <a:spLocks noGrp="1"/>
          </p:cNvSpPr>
          <p:nvPr>
            <p:ph type="subTitle" idx="1"/>
          </p:nvPr>
        </p:nvSpPr>
        <p:spPr>
          <a:xfrm>
            <a:off x="720000" y="1857020"/>
            <a:ext cx="3662024" cy="1092000"/>
          </a:xfrm>
          <a:prstGeom prst="rect">
            <a:avLst/>
          </a:prstGeom>
        </p:spPr>
        <p:txBody>
          <a:bodyPr spcFirstLastPara="1" wrap="square" lIns="72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duypdhe160308@fpt.edu.vn.com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Phone numbers : 113</a:t>
            </a:r>
            <a:endParaRPr dirty="0"/>
          </a:p>
        </p:txBody>
      </p:sp>
      <p:sp>
        <p:nvSpPr>
          <p:cNvPr id="1420" name="Google Shape;1420;p62"/>
          <p:cNvSpPr txBox="1"/>
          <p:nvPr/>
        </p:nvSpPr>
        <p:spPr>
          <a:xfrm>
            <a:off x="804748" y="4376497"/>
            <a:ext cx="3000000" cy="2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Please keep this slide for attribution</a:t>
            </a:r>
            <a:endParaRPr sz="1200" b="1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421" name="Google Shape;1421;p62"/>
          <p:cNvSpPr txBox="1">
            <a:spLocks noGrp="1"/>
          </p:cNvSpPr>
          <p:nvPr>
            <p:ph type="subTitle" idx="2"/>
          </p:nvPr>
        </p:nvSpPr>
        <p:spPr>
          <a:xfrm>
            <a:off x="728550" y="1451425"/>
            <a:ext cx="4753500" cy="3852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YOU HAVE ANY QUESTIONS?_ </a:t>
            </a:r>
            <a:endParaRPr/>
          </a:p>
        </p:txBody>
      </p:sp>
      <p:grpSp>
        <p:nvGrpSpPr>
          <p:cNvPr id="1422" name="Google Shape;1422;p62"/>
          <p:cNvGrpSpPr/>
          <p:nvPr/>
        </p:nvGrpSpPr>
        <p:grpSpPr>
          <a:xfrm rot="10800000">
            <a:off x="4974581" y="3444650"/>
            <a:ext cx="3397270" cy="1698856"/>
            <a:chOff x="3662031" y="125"/>
            <a:chExt cx="3397270" cy="1698856"/>
          </a:xfrm>
        </p:grpSpPr>
        <p:sp>
          <p:nvSpPr>
            <p:cNvPr id="1423" name="Google Shape;1423;p62"/>
            <p:cNvSpPr/>
            <p:nvPr/>
          </p:nvSpPr>
          <p:spPr>
            <a:xfrm rot="5400000">
              <a:off x="4957064" y="-403179"/>
              <a:ext cx="806607" cy="1613215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62"/>
            <p:cNvSpPr/>
            <p:nvPr/>
          </p:nvSpPr>
          <p:spPr>
            <a:xfrm rot="5400000">
              <a:off x="4919928" y="-440321"/>
              <a:ext cx="880892" cy="1761785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62"/>
            <p:cNvSpPr/>
            <p:nvPr/>
          </p:nvSpPr>
          <p:spPr>
            <a:xfrm rot="5400000">
              <a:off x="4882791" y="-477464"/>
              <a:ext cx="955178" cy="1910355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62"/>
            <p:cNvSpPr/>
            <p:nvPr/>
          </p:nvSpPr>
          <p:spPr>
            <a:xfrm rot="5400000">
              <a:off x="4845434" y="-514385"/>
              <a:ext cx="1029905" cy="205892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62"/>
            <p:cNvSpPr/>
            <p:nvPr/>
          </p:nvSpPr>
          <p:spPr>
            <a:xfrm rot="5400000">
              <a:off x="4808529" y="-551739"/>
              <a:ext cx="1104171" cy="2207900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62"/>
            <p:cNvSpPr/>
            <p:nvPr/>
          </p:nvSpPr>
          <p:spPr>
            <a:xfrm rot="5400000">
              <a:off x="4771393" y="-588882"/>
              <a:ext cx="1178456" cy="2356470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62"/>
            <p:cNvSpPr/>
            <p:nvPr/>
          </p:nvSpPr>
          <p:spPr>
            <a:xfrm rot="5400000">
              <a:off x="4734257" y="-626025"/>
              <a:ext cx="1252741" cy="2505040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62"/>
            <p:cNvSpPr/>
            <p:nvPr/>
          </p:nvSpPr>
          <p:spPr>
            <a:xfrm rot="5400000">
              <a:off x="4696900" y="-663388"/>
              <a:ext cx="1327026" cy="265405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62"/>
            <p:cNvSpPr/>
            <p:nvPr/>
          </p:nvSpPr>
          <p:spPr>
            <a:xfrm rot="5400000">
              <a:off x="4659763" y="-700512"/>
              <a:ext cx="1401312" cy="2802585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62"/>
            <p:cNvSpPr/>
            <p:nvPr/>
          </p:nvSpPr>
          <p:spPr>
            <a:xfrm rot="5400000">
              <a:off x="4622416" y="-737443"/>
              <a:ext cx="1476019" cy="295115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62"/>
            <p:cNvSpPr/>
            <p:nvPr/>
          </p:nvSpPr>
          <p:spPr>
            <a:xfrm rot="5400000">
              <a:off x="4584627" y="-775681"/>
              <a:ext cx="1552053" cy="310366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62"/>
            <p:cNvSpPr/>
            <p:nvPr/>
          </p:nvSpPr>
          <p:spPr>
            <a:xfrm rot="5400000">
              <a:off x="4548365" y="-811949"/>
              <a:ext cx="1624590" cy="324873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62"/>
            <p:cNvSpPr/>
            <p:nvPr/>
          </p:nvSpPr>
          <p:spPr>
            <a:xfrm rot="5400000">
              <a:off x="4511238" y="-849082"/>
              <a:ext cx="1698856" cy="3397270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62"/>
          <p:cNvGrpSpPr/>
          <p:nvPr/>
        </p:nvGrpSpPr>
        <p:grpSpPr>
          <a:xfrm>
            <a:off x="1866867" y="3077395"/>
            <a:ext cx="387661" cy="387661"/>
            <a:chOff x="1379798" y="1723250"/>
            <a:chExt cx="397887" cy="397887"/>
          </a:xfrm>
        </p:grpSpPr>
        <p:sp>
          <p:nvSpPr>
            <p:cNvPr id="1437" name="Google Shape;1437;p62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62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62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62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" name="Google Shape;1441;p62"/>
          <p:cNvGrpSpPr/>
          <p:nvPr/>
        </p:nvGrpSpPr>
        <p:grpSpPr>
          <a:xfrm>
            <a:off x="804746" y="3077395"/>
            <a:ext cx="387681" cy="387661"/>
            <a:chOff x="266768" y="1721375"/>
            <a:chExt cx="397907" cy="397887"/>
          </a:xfrm>
        </p:grpSpPr>
        <p:sp>
          <p:nvSpPr>
            <p:cNvPr id="1442" name="Google Shape;1442;p62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62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62"/>
          <p:cNvGrpSpPr/>
          <p:nvPr/>
        </p:nvGrpSpPr>
        <p:grpSpPr>
          <a:xfrm>
            <a:off x="1335827" y="3077395"/>
            <a:ext cx="387641" cy="387661"/>
            <a:chOff x="864491" y="1723250"/>
            <a:chExt cx="397866" cy="397887"/>
          </a:xfrm>
        </p:grpSpPr>
        <p:sp>
          <p:nvSpPr>
            <p:cNvPr id="1445" name="Google Shape;1445;p62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62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62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8" name="Google Shape;1448;p62"/>
          <p:cNvSpPr/>
          <p:nvPr/>
        </p:nvSpPr>
        <p:spPr>
          <a:xfrm>
            <a:off x="2397927" y="3112622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CENTER</a:t>
            </a:r>
            <a:endParaRPr/>
          </a:p>
        </p:txBody>
      </p:sp>
      <p:sp>
        <p:nvSpPr>
          <p:cNvPr id="596" name="Google Shape;596;p37"/>
          <p:cNvSpPr txBox="1">
            <a:spLocks noGrp="1"/>
          </p:cNvSpPr>
          <p:nvPr>
            <p:ph type="title" idx="2"/>
          </p:nvPr>
        </p:nvSpPr>
        <p:spPr>
          <a:xfrm flipH="1">
            <a:off x="3017750" y="957750"/>
            <a:ext cx="970200" cy="842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597" name="Google Shape;597;p37"/>
          <p:cNvSpPr txBox="1">
            <a:spLocks noGrp="1"/>
          </p:cNvSpPr>
          <p:nvPr>
            <p:ph type="subTitle" idx="1"/>
          </p:nvPr>
        </p:nvSpPr>
        <p:spPr>
          <a:xfrm flipH="1">
            <a:off x="5479050" y="2577625"/>
            <a:ext cx="2502900" cy="12045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 You can enter a subtitle here if you need it</a:t>
            </a:r>
            <a:endParaRPr/>
          </a:p>
        </p:txBody>
      </p:sp>
      <p:sp>
        <p:nvSpPr>
          <p:cNvPr id="598" name="Google Shape;598;p3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13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599" name="Google Shape;599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OUR </a:t>
            </a:r>
            <a:endParaRPr/>
          </a:p>
        </p:txBody>
      </p:sp>
      <p:sp>
        <p:nvSpPr>
          <p:cNvPr id="600" name="Google Shape;600;p37"/>
          <p:cNvSpPr txBox="1">
            <a:spLocks noGrp="1"/>
          </p:cNvSpPr>
          <p:nvPr>
            <p:ph type="ctrTitle" idx="4294967295"/>
          </p:nvPr>
        </p:nvSpPr>
        <p:spPr>
          <a:xfrm>
            <a:off x="7479150" y="4090475"/>
            <a:ext cx="1662300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Inconsolata"/>
                <a:ea typeface="Inconsolata"/>
                <a:cs typeface="Inconsolata"/>
                <a:sym typeface="Inconsolata"/>
              </a:rPr>
              <a:t>// OUR CENTER</a:t>
            </a:r>
            <a:endParaRPr sz="14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601" name="Google Shape;601;p37"/>
          <p:cNvSpPr/>
          <p:nvPr/>
        </p:nvSpPr>
        <p:spPr>
          <a:xfrm rot="-5400000">
            <a:off x="8138025" y="3118454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2" name="Google Shape;602;p37"/>
          <p:cNvGrpSpPr/>
          <p:nvPr/>
        </p:nvGrpSpPr>
        <p:grpSpPr>
          <a:xfrm>
            <a:off x="6" y="3444650"/>
            <a:ext cx="3397270" cy="1698856"/>
            <a:chOff x="6" y="3444650"/>
            <a:chExt cx="3397270" cy="1698856"/>
          </a:xfrm>
        </p:grpSpPr>
        <p:sp>
          <p:nvSpPr>
            <p:cNvPr id="603" name="Google Shape;603;p37"/>
            <p:cNvSpPr/>
            <p:nvPr/>
          </p:nvSpPr>
          <p:spPr>
            <a:xfrm rot="-5400000">
              <a:off x="1295636" y="3933595"/>
              <a:ext cx="806607" cy="1613215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 rot="-5400000">
              <a:off x="1258487" y="3822167"/>
              <a:ext cx="880892" cy="1761785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7"/>
            <p:cNvSpPr/>
            <p:nvPr/>
          </p:nvSpPr>
          <p:spPr>
            <a:xfrm rot="-5400000">
              <a:off x="1221338" y="3710739"/>
              <a:ext cx="955178" cy="1910355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7"/>
            <p:cNvSpPr/>
            <p:nvPr/>
          </p:nvSpPr>
          <p:spPr>
            <a:xfrm rot="-5400000">
              <a:off x="1183968" y="3599091"/>
              <a:ext cx="1029905" cy="205892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7"/>
            <p:cNvSpPr/>
            <p:nvPr/>
          </p:nvSpPr>
          <p:spPr>
            <a:xfrm rot="-5400000">
              <a:off x="1146608" y="3487471"/>
              <a:ext cx="1104171" cy="2207900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 rot="-5400000">
              <a:off x="1109458" y="3376043"/>
              <a:ext cx="1178456" cy="2356470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 rot="-5400000">
              <a:off x="1072309" y="3264615"/>
              <a:ext cx="1252741" cy="2505040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 rot="-5400000">
              <a:off x="1035381" y="3152966"/>
              <a:ext cx="1327026" cy="265405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 rot="-5400000">
              <a:off x="998232" y="3041558"/>
              <a:ext cx="1401312" cy="2802585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 rot="-5400000">
              <a:off x="960872" y="2929919"/>
              <a:ext cx="1476019" cy="295115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 rot="-5400000">
              <a:off x="922627" y="2815647"/>
              <a:ext cx="1552053" cy="310366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7"/>
            <p:cNvSpPr/>
            <p:nvPr/>
          </p:nvSpPr>
          <p:spPr>
            <a:xfrm rot="-5400000">
              <a:off x="886353" y="2706842"/>
              <a:ext cx="1624590" cy="324873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7"/>
            <p:cNvSpPr/>
            <p:nvPr/>
          </p:nvSpPr>
          <p:spPr>
            <a:xfrm rot="-5400000">
              <a:off x="849213" y="2595443"/>
              <a:ext cx="1698856" cy="3397270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37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CENTER_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40"/>
          <p:cNvSpPr txBox="1">
            <a:spLocks noGrp="1"/>
          </p:cNvSpPr>
          <p:nvPr>
            <p:ph type="title"/>
          </p:nvPr>
        </p:nvSpPr>
        <p:spPr>
          <a:xfrm>
            <a:off x="2049375" y="3545100"/>
            <a:ext cx="3078000" cy="443400"/>
          </a:xfrm>
          <a:prstGeom prst="rect">
            <a:avLst/>
          </a:prstGeom>
        </p:spPr>
        <p:txBody>
          <a:bodyPr spcFirstLastPara="1" wrap="square" lIns="90000" tIns="90000" rIns="90000" bIns="900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—WAYNE GRETZKY</a:t>
            </a:r>
            <a:endParaRPr/>
          </a:p>
        </p:txBody>
      </p:sp>
      <p:sp>
        <p:nvSpPr>
          <p:cNvPr id="643" name="Google Shape;643;p40"/>
          <p:cNvSpPr txBox="1">
            <a:spLocks noGrp="1"/>
          </p:cNvSpPr>
          <p:nvPr>
            <p:ph type="subTitle" idx="1"/>
          </p:nvPr>
        </p:nvSpPr>
        <p:spPr>
          <a:xfrm>
            <a:off x="2049375" y="871825"/>
            <a:ext cx="5767200" cy="2410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“You lose 100% of the attempts you never tried”</a:t>
            </a:r>
            <a:endParaRPr dirty="0"/>
          </a:p>
        </p:txBody>
      </p:sp>
      <p:sp>
        <p:nvSpPr>
          <p:cNvPr id="644" name="Google Shape;644;p40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14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645" name="Google Shape;645;p40"/>
          <p:cNvSpPr txBox="1"/>
          <p:nvPr/>
        </p:nvSpPr>
        <p:spPr>
          <a:xfrm>
            <a:off x="7479150" y="3927055"/>
            <a:ext cx="1662300" cy="21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89999" marR="89999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// INNOVATION</a:t>
            </a:r>
            <a:endParaRPr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646" name="Google Shape;646;p40"/>
          <p:cNvSpPr txBox="1">
            <a:spLocks noGrp="1"/>
          </p:cNvSpPr>
          <p:nvPr>
            <p:ph type="ctrTitle" idx="4294967295"/>
          </p:nvPr>
        </p:nvSpPr>
        <p:spPr>
          <a:xfrm>
            <a:off x="7479150" y="3657450"/>
            <a:ext cx="1662300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// TECHNOLOGY </a:t>
            </a:r>
            <a:endParaRPr sz="14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41"/>
          <p:cNvSpPr txBox="1">
            <a:spLocks noGrp="1"/>
          </p:cNvSpPr>
          <p:nvPr>
            <p:ph type="subTitle" idx="1"/>
          </p:nvPr>
        </p:nvSpPr>
        <p:spPr>
          <a:xfrm>
            <a:off x="4873425" y="3119125"/>
            <a:ext cx="2891700" cy="643800"/>
          </a:xfrm>
          <a:prstGeom prst="rect">
            <a:avLst/>
          </a:prstGeom>
        </p:spPr>
        <p:txBody>
          <a:bodyPr spcFirstLastPara="1" wrap="square" lIns="9000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 the number of total visitors we had last month</a:t>
            </a:r>
            <a:endParaRPr/>
          </a:p>
        </p:txBody>
      </p:sp>
      <p:sp>
        <p:nvSpPr>
          <p:cNvPr id="652" name="Google Shape;652;p41"/>
          <p:cNvSpPr txBox="1">
            <a:spLocks noGrp="1"/>
          </p:cNvSpPr>
          <p:nvPr>
            <p:ph type="subTitle" idx="3"/>
          </p:nvPr>
        </p:nvSpPr>
        <p:spPr>
          <a:xfrm>
            <a:off x="1378875" y="3959700"/>
            <a:ext cx="2893800" cy="643800"/>
          </a:xfrm>
          <a:prstGeom prst="rect">
            <a:avLst/>
          </a:prstGeom>
        </p:spPr>
        <p:txBody>
          <a:bodyPr spcFirstLastPara="1" wrap="square" lIns="9000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 the number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transplants performed so far</a:t>
            </a:r>
            <a:endParaRPr/>
          </a:p>
        </p:txBody>
      </p:sp>
      <p:sp>
        <p:nvSpPr>
          <p:cNvPr id="653" name="Google Shape;653;p41"/>
          <p:cNvSpPr txBox="1">
            <a:spLocks noGrp="1"/>
          </p:cNvSpPr>
          <p:nvPr>
            <p:ph type="subTitle" idx="5"/>
          </p:nvPr>
        </p:nvSpPr>
        <p:spPr>
          <a:xfrm>
            <a:off x="1378875" y="2353050"/>
            <a:ext cx="2893800" cy="643800"/>
          </a:xfrm>
          <a:prstGeom prst="rect">
            <a:avLst/>
          </a:prstGeom>
        </p:spPr>
        <p:txBody>
          <a:bodyPr spcFirstLastPara="1" wrap="square" lIns="9000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 the number of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patients we had last month</a:t>
            </a:r>
            <a:endParaRPr/>
          </a:p>
        </p:txBody>
      </p:sp>
      <p:sp>
        <p:nvSpPr>
          <p:cNvPr id="654" name="Google Shape;654;p41"/>
          <p:cNvSpPr txBox="1">
            <a:spLocks noGrp="1"/>
          </p:cNvSpPr>
          <p:nvPr>
            <p:ph type="title" idx="6"/>
          </p:nvPr>
        </p:nvSpPr>
        <p:spPr>
          <a:xfrm>
            <a:off x="720000" y="563775"/>
            <a:ext cx="38520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KEY NUMBERS</a:t>
            </a:r>
            <a:endParaRPr/>
          </a:p>
        </p:txBody>
      </p:sp>
      <p:sp>
        <p:nvSpPr>
          <p:cNvPr id="655" name="Google Shape;655;p41"/>
          <p:cNvSpPr txBox="1">
            <a:spLocks noGrp="1"/>
          </p:cNvSpPr>
          <p:nvPr>
            <p:ph type="title" idx="7"/>
          </p:nvPr>
        </p:nvSpPr>
        <p:spPr>
          <a:xfrm>
            <a:off x="1378863" y="1633050"/>
            <a:ext cx="2893800" cy="7200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20,000</a:t>
            </a:r>
            <a:endParaRPr/>
          </a:p>
        </p:txBody>
      </p:sp>
      <p:sp>
        <p:nvSpPr>
          <p:cNvPr id="656" name="Google Shape;656;p41"/>
          <p:cNvSpPr txBox="1">
            <a:spLocks noGrp="1"/>
          </p:cNvSpPr>
          <p:nvPr>
            <p:ph type="title" idx="8"/>
          </p:nvPr>
        </p:nvSpPr>
        <p:spPr>
          <a:xfrm>
            <a:off x="1378863" y="3247325"/>
            <a:ext cx="2893800" cy="7200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5,000</a:t>
            </a:r>
            <a:endParaRPr/>
          </a:p>
        </p:txBody>
      </p:sp>
      <p:sp>
        <p:nvSpPr>
          <p:cNvPr id="657" name="Google Shape;657;p41"/>
          <p:cNvSpPr txBox="1">
            <a:spLocks noGrp="1"/>
          </p:cNvSpPr>
          <p:nvPr>
            <p:ph type="title" idx="9"/>
          </p:nvPr>
        </p:nvSpPr>
        <p:spPr>
          <a:xfrm>
            <a:off x="4873416" y="2399137"/>
            <a:ext cx="2891700" cy="7200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50,000</a:t>
            </a:r>
            <a:endParaRPr/>
          </a:p>
        </p:txBody>
      </p:sp>
      <p:sp>
        <p:nvSpPr>
          <p:cNvPr id="658" name="Google Shape;658;p41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42"/>
          <p:cNvSpPr txBox="1">
            <a:spLocks noGrp="1"/>
          </p:cNvSpPr>
          <p:nvPr>
            <p:ph type="title"/>
          </p:nvPr>
        </p:nvSpPr>
        <p:spPr>
          <a:xfrm>
            <a:off x="720000" y="563950"/>
            <a:ext cx="6109200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//OUR PROGRESS BY YEAR</a:t>
            </a:r>
            <a:endParaRPr/>
          </a:p>
        </p:txBody>
      </p:sp>
      <p:sp>
        <p:nvSpPr>
          <p:cNvPr id="664" name="Google Shape;664;p42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  <p:pic>
        <p:nvPicPr>
          <p:cNvPr id="665" name="Google Shape;665;p42" title="Points score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00" y="1330675"/>
            <a:ext cx="4443126" cy="2747325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42"/>
          <p:cNvSpPr txBox="1"/>
          <p:nvPr/>
        </p:nvSpPr>
        <p:spPr>
          <a:xfrm>
            <a:off x="720000" y="4108075"/>
            <a:ext cx="4860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Follow the link in the graph to modify its data and then paste the new one here. </a:t>
            </a:r>
            <a:r>
              <a:rPr lang="en-GB" sz="1200">
                <a:solidFill>
                  <a:schemeClr val="dk1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endParaRPr sz="12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667" name="Google Shape;667;p42"/>
          <p:cNvSpPr txBox="1"/>
          <p:nvPr/>
        </p:nvSpPr>
        <p:spPr>
          <a:xfrm>
            <a:off x="5765625" y="1665800"/>
            <a:ext cx="2658300" cy="495300"/>
          </a:xfrm>
          <a:prstGeom prst="rect">
            <a:avLst/>
          </a:prstGeom>
          <a:solidFill>
            <a:srgbClr val="5401AC"/>
          </a:solidFill>
          <a:ln w="38100" cap="flat" cmpd="sng">
            <a:solidFill>
              <a:srgbClr val="C2EA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rPr>
              <a:t>SERVICES </a:t>
            </a:r>
            <a:endParaRPr sz="1700">
              <a:solidFill>
                <a:srgbClr val="FFFFF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68" name="Google Shape;668;p42"/>
          <p:cNvSpPr txBox="1"/>
          <p:nvPr/>
        </p:nvSpPr>
        <p:spPr>
          <a:xfrm>
            <a:off x="5765625" y="2231825"/>
            <a:ext cx="2658300" cy="44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WE OFFER</a:t>
            </a:r>
            <a:endParaRPr sz="17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69" name="Google Shape;669;p42"/>
          <p:cNvSpPr txBox="1"/>
          <p:nvPr/>
        </p:nvSpPr>
        <p:spPr>
          <a:xfrm>
            <a:off x="5765625" y="2751775"/>
            <a:ext cx="2658300" cy="885900"/>
          </a:xfrm>
          <a:prstGeom prst="rect">
            <a:avLst/>
          </a:prstGeom>
          <a:noFill/>
          <a:ln w="38100" cap="flat" cmpd="sng">
            <a:solidFill>
              <a:srgbClr val="C2EA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0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401AC"/>
                </a:solidFill>
                <a:latin typeface="Inconsolata"/>
                <a:ea typeface="Inconsolata"/>
                <a:cs typeface="Inconsolata"/>
                <a:sym typeface="Inconsolata"/>
              </a:rPr>
              <a:t>Mercury is the closest planet to the Sun and</a:t>
            </a:r>
            <a:endParaRPr>
              <a:solidFill>
                <a:srgbClr val="5401AC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401AC"/>
                </a:solidFill>
                <a:latin typeface="Inconsolata"/>
                <a:ea typeface="Inconsolata"/>
                <a:cs typeface="Inconsolata"/>
                <a:sym typeface="Inconsolata"/>
              </a:rPr>
              <a:t>the smallest one in the Solar System</a:t>
            </a:r>
            <a:endParaRPr>
              <a:solidFill>
                <a:srgbClr val="5401AC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670" name="Google Shape;670;p42"/>
          <p:cNvSpPr/>
          <p:nvPr/>
        </p:nvSpPr>
        <p:spPr>
          <a:xfrm rot="-5400000">
            <a:off x="5390575" y="1852050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43"/>
          <p:cNvSpPr txBox="1">
            <a:spLocks noGrp="1"/>
          </p:cNvSpPr>
          <p:nvPr>
            <p:ph type="title"/>
          </p:nvPr>
        </p:nvSpPr>
        <p:spPr>
          <a:xfrm>
            <a:off x="720000" y="1578600"/>
            <a:ext cx="5463600" cy="1085100"/>
          </a:xfrm>
          <a:prstGeom prst="rect">
            <a:avLst/>
          </a:prstGeom>
          <a:ln>
            <a:noFill/>
          </a:ln>
        </p:spPr>
        <p:txBody>
          <a:bodyPr spcFirstLastPara="1" wrap="square" lIns="90000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500" b="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//</a:t>
            </a:r>
            <a:r>
              <a:rPr lang="en-GB" sz="6500" b="0">
                <a:latin typeface="Krona One"/>
                <a:ea typeface="Krona One"/>
                <a:cs typeface="Krona One"/>
                <a:sym typeface="Krona One"/>
              </a:rPr>
              <a:t>HAPPY</a:t>
            </a:r>
            <a:endParaRPr sz="6500" b="0"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76" name="Google Shape;676;p43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17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677" name="Google Shape;677;p43"/>
          <p:cNvSpPr txBox="1"/>
          <p:nvPr/>
        </p:nvSpPr>
        <p:spPr>
          <a:xfrm>
            <a:off x="720000" y="2747175"/>
            <a:ext cx="5901300" cy="19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5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TO HELP</a:t>
            </a:r>
            <a:endParaRPr sz="65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500">
                <a:solidFill>
                  <a:schemeClr val="lt2"/>
                </a:solidFill>
                <a:latin typeface="Krona One"/>
                <a:ea typeface="Krona One"/>
                <a:cs typeface="Krona One"/>
                <a:sym typeface="Krona One"/>
              </a:rPr>
              <a:t>_</a:t>
            </a:r>
            <a:endParaRPr sz="6500">
              <a:solidFill>
                <a:schemeClr val="l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678" name="Google Shape;678;p43"/>
          <p:cNvGrpSpPr/>
          <p:nvPr/>
        </p:nvGrpSpPr>
        <p:grpSpPr>
          <a:xfrm rot="10800000">
            <a:off x="5423475" y="-69462"/>
            <a:ext cx="3247429" cy="1623926"/>
            <a:chOff x="473096" y="4559450"/>
            <a:chExt cx="3247429" cy="1623926"/>
          </a:xfrm>
        </p:grpSpPr>
        <p:sp>
          <p:nvSpPr>
            <p:cNvPr id="679" name="Google Shape;679;p43"/>
            <p:cNvSpPr/>
            <p:nvPr/>
          </p:nvSpPr>
          <p:spPr>
            <a:xfrm rot="-5400000">
              <a:off x="1711545" y="5026829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3"/>
            <p:cNvSpPr/>
            <p:nvPr/>
          </p:nvSpPr>
          <p:spPr>
            <a:xfrm rot="-5400000">
              <a:off x="1676038" y="4920316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3"/>
            <p:cNvSpPr/>
            <p:nvPr/>
          </p:nvSpPr>
          <p:spPr>
            <a:xfrm rot="-5400000">
              <a:off x="1640530" y="4813803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3"/>
            <p:cNvSpPr/>
            <p:nvPr/>
          </p:nvSpPr>
          <p:spPr>
            <a:xfrm rot="-5400000">
              <a:off x="1604811" y="4707079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3"/>
            <p:cNvSpPr/>
            <p:nvPr/>
          </p:nvSpPr>
          <p:spPr>
            <a:xfrm rot="-5400000">
              <a:off x="1569101" y="4600382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3"/>
            <p:cNvSpPr/>
            <p:nvPr/>
          </p:nvSpPr>
          <p:spPr>
            <a:xfrm rot="-5400000">
              <a:off x="1533594" y="4493869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3"/>
            <p:cNvSpPr/>
            <p:nvPr/>
          </p:nvSpPr>
          <p:spPr>
            <a:xfrm rot="-5400000">
              <a:off x="1498086" y="4387356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3"/>
            <p:cNvSpPr/>
            <p:nvPr/>
          </p:nvSpPr>
          <p:spPr>
            <a:xfrm rot="-5400000">
              <a:off x="1462790" y="4280631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3"/>
            <p:cNvSpPr/>
            <p:nvPr/>
          </p:nvSpPr>
          <p:spPr>
            <a:xfrm rot="-5400000">
              <a:off x="1427282" y="4174137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3"/>
            <p:cNvSpPr/>
            <p:nvPr/>
          </p:nvSpPr>
          <p:spPr>
            <a:xfrm rot="-5400000">
              <a:off x="1391572" y="4067421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3"/>
            <p:cNvSpPr/>
            <p:nvPr/>
          </p:nvSpPr>
          <p:spPr>
            <a:xfrm rot="-5400000">
              <a:off x="1355018" y="3958190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3"/>
            <p:cNvSpPr/>
            <p:nvPr/>
          </p:nvSpPr>
          <p:spPr>
            <a:xfrm rot="-5400000">
              <a:off x="1320346" y="3854184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3"/>
            <p:cNvSpPr/>
            <p:nvPr/>
          </p:nvSpPr>
          <p:spPr>
            <a:xfrm rot="-5400000">
              <a:off x="1284848" y="3747698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2" name="Google Shape;692;p43"/>
          <p:cNvSpPr txBox="1"/>
          <p:nvPr/>
        </p:nvSpPr>
        <p:spPr>
          <a:xfrm>
            <a:off x="7479150" y="3927055"/>
            <a:ext cx="1662300" cy="21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89999" marR="89999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// INNOVATION</a:t>
            </a:r>
            <a:endParaRPr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693" name="Google Shape;693;p43"/>
          <p:cNvSpPr txBox="1">
            <a:spLocks noGrp="1"/>
          </p:cNvSpPr>
          <p:nvPr>
            <p:ph type="ctrTitle" idx="4294967295"/>
          </p:nvPr>
        </p:nvSpPr>
        <p:spPr>
          <a:xfrm>
            <a:off x="7479150" y="3657450"/>
            <a:ext cx="1662300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// TECHNOLOGY </a:t>
            </a:r>
            <a:endParaRPr sz="14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4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  <p:pic>
        <p:nvPicPr>
          <p:cNvPr id="699" name="Google Shape;699;p44"/>
          <p:cNvPicPr preferRelativeResize="0"/>
          <p:nvPr/>
        </p:nvPicPr>
        <p:blipFill rotWithShape="1">
          <a:blip r:embed="rId3">
            <a:alphaModFix/>
          </a:blip>
          <a:srcRect l="684" r="47046"/>
          <a:stretch/>
        </p:blipFill>
        <p:spPr>
          <a:xfrm>
            <a:off x="4648225" y="540000"/>
            <a:ext cx="3775775" cy="406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44"/>
          <p:cNvSpPr txBox="1">
            <a:spLocks noGrp="1"/>
          </p:cNvSpPr>
          <p:nvPr>
            <p:ph type="title"/>
          </p:nvPr>
        </p:nvSpPr>
        <p:spPr>
          <a:xfrm>
            <a:off x="720000" y="987725"/>
            <a:ext cx="2358300" cy="569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//A BRIEF </a:t>
            </a:r>
            <a:endParaRPr b="1"/>
          </a:p>
        </p:txBody>
      </p:sp>
      <p:sp>
        <p:nvSpPr>
          <p:cNvPr id="701" name="Google Shape;701;p44"/>
          <p:cNvSpPr txBox="1">
            <a:spLocks noGrp="1"/>
          </p:cNvSpPr>
          <p:nvPr>
            <p:ph type="ctrTitle" idx="4294967295"/>
          </p:nvPr>
        </p:nvSpPr>
        <p:spPr>
          <a:xfrm>
            <a:off x="7304825" y="4090475"/>
            <a:ext cx="1836600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// </a:t>
            </a:r>
            <a:r>
              <a:rPr lang="en-GB" sz="1400">
                <a:latin typeface="Inconsolata"/>
                <a:ea typeface="Inconsolata"/>
                <a:cs typeface="Inconsolata"/>
                <a:sym typeface="Inconsolata"/>
              </a:rPr>
              <a:t>A BRIEF STORY</a:t>
            </a:r>
            <a:endParaRPr sz="14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02" name="Google Shape;702;p44"/>
          <p:cNvSpPr txBox="1">
            <a:spLocks noGrp="1"/>
          </p:cNvSpPr>
          <p:nvPr>
            <p:ph type="body" idx="1"/>
          </p:nvPr>
        </p:nvSpPr>
        <p:spPr>
          <a:xfrm>
            <a:off x="720000" y="2406575"/>
            <a:ext cx="3451200" cy="170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Mercury is the closest planet to the Sun and the smallest one in the Solar System—it’s only a bit larger than the Moon. The planet’s name has nothing to do with the liquid metal, since it was named after the Roman messenger god, Mercury</a:t>
            </a:r>
            <a:endParaRPr/>
          </a:p>
        </p:txBody>
      </p:sp>
      <p:sp>
        <p:nvSpPr>
          <p:cNvPr id="703" name="Google Shape;703;p44"/>
          <p:cNvSpPr txBox="1"/>
          <p:nvPr/>
        </p:nvSpPr>
        <p:spPr>
          <a:xfrm>
            <a:off x="720000" y="1620950"/>
            <a:ext cx="1711800" cy="56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STORY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47"/>
          <p:cNvPicPr preferRelativeResize="0"/>
          <p:nvPr/>
        </p:nvPicPr>
        <p:blipFill rotWithShape="1">
          <a:blip r:embed="rId3">
            <a:alphaModFix/>
          </a:blip>
          <a:srcRect l="27277" r="13410"/>
          <a:stretch/>
        </p:blipFill>
        <p:spPr>
          <a:xfrm>
            <a:off x="0" y="-1"/>
            <a:ext cx="457057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47"/>
          <p:cNvSpPr txBox="1">
            <a:spLocks noGrp="1"/>
          </p:cNvSpPr>
          <p:nvPr>
            <p:ph type="title"/>
          </p:nvPr>
        </p:nvSpPr>
        <p:spPr>
          <a:xfrm>
            <a:off x="3704775" y="1354625"/>
            <a:ext cx="3930900" cy="5835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PATIENT CARE</a:t>
            </a:r>
            <a:endParaRPr/>
          </a:p>
        </p:txBody>
      </p:sp>
      <p:sp>
        <p:nvSpPr>
          <p:cNvPr id="783" name="Google Shape;783;p47"/>
          <p:cNvSpPr txBox="1">
            <a:spLocks noGrp="1"/>
          </p:cNvSpPr>
          <p:nvPr>
            <p:ph type="subTitle" idx="1"/>
          </p:nvPr>
        </p:nvSpPr>
        <p:spPr>
          <a:xfrm>
            <a:off x="4980675" y="2282925"/>
            <a:ext cx="3443400" cy="1780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Mercury is the closest planet to the Sun and the smallest one in the Solar System—it’s only a bit larger than the Moon. The planet’s name has nothing to do with the liquid metal, since it was named after the Roman messenger god</a:t>
            </a:r>
            <a:endParaRPr/>
          </a:p>
        </p:txBody>
      </p:sp>
      <p:sp>
        <p:nvSpPr>
          <p:cNvPr id="784" name="Google Shape;784;p4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19</a:t>
            </a:fld>
            <a:endParaRPr/>
          </a:p>
        </p:txBody>
      </p:sp>
      <p:sp>
        <p:nvSpPr>
          <p:cNvPr id="785" name="Google Shape;785;p47"/>
          <p:cNvSpPr txBox="1">
            <a:spLocks noGrp="1"/>
          </p:cNvSpPr>
          <p:nvPr>
            <p:ph type="ctrTitle" idx="4294967295"/>
          </p:nvPr>
        </p:nvSpPr>
        <p:spPr>
          <a:xfrm>
            <a:off x="6970550" y="4090475"/>
            <a:ext cx="2170800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Inconsolata"/>
                <a:ea typeface="Inconsolata"/>
                <a:cs typeface="Inconsolata"/>
                <a:sym typeface="Inconsolata"/>
              </a:rPr>
              <a:t>// PATIENT CARE</a:t>
            </a:r>
            <a:endParaRPr sz="14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5"/>
          <p:cNvSpPr txBox="1">
            <a:spLocks noGrp="1"/>
          </p:cNvSpPr>
          <p:nvPr>
            <p:ph type="title" idx="15"/>
          </p:nvPr>
        </p:nvSpPr>
        <p:spPr>
          <a:xfrm>
            <a:off x="141100" y="52856"/>
            <a:ext cx="54000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</a:t>
            </a:r>
            <a:r>
              <a:rPr lang="en-GB" dirty="0" err="1"/>
              <a:t>Nội</a:t>
            </a:r>
            <a:r>
              <a:rPr lang="en-GB" dirty="0"/>
              <a:t> Dung</a:t>
            </a:r>
            <a:endParaRPr dirty="0"/>
          </a:p>
        </p:txBody>
      </p:sp>
      <p:sp>
        <p:nvSpPr>
          <p:cNvPr id="537" name="Google Shape;537;p35"/>
          <p:cNvSpPr txBox="1">
            <a:spLocks noGrp="1"/>
          </p:cNvSpPr>
          <p:nvPr>
            <p:ph type="title" idx="2"/>
          </p:nvPr>
        </p:nvSpPr>
        <p:spPr>
          <a:xfrm>
            <a:off x="5702948" y="1366087"/>
            <a:ext cx="1417295" cy="446246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Tiện</a:t>
            </a:r>
            <a:r>
              <a:rPr lang="en-GB" dirty="0"/>
              <a:t> </a:t>
            </a:r>
            <a:r>
              <a:rPr lang="en-GB" dirty="0" err="1"/>
              <a:t>ích</a:t>
            </a:r>
            <a:r>
              <a:rPr lang="en-GB" dirty="0"/>
              <a:t>_</a:t>
            </a:r>
            <a:endParaRPr dirty="0"/>
          </a:p>
        </p:txBody>
      </p:sp>
      <p:sp>
        <p:nvSpPr>
          <p:cNvPr id="540" name="Google Shape;540;p35"/>
          <p:cNvSpPr txBox="1">
            <a:spLocks noGrp="1"/>
          </p:cNvSpPr>
          <p:nvPr>
            <p:ph type="title" idx="4"/>
          </p:nvPr>
        </p:nvSpPr>
        <p:spPr>
          <a:xfrm>
            <a:off x="2267956" y="2697159"/>
            <a:ext cx="2203675" cy="432000"/>
          </a:xfrm>
          <a:prstGeom prst="rect">
            <a:avLst/>
          </a:prstGeom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Quyền</a:t>
            </a:r>
            <a:r>
              <a:rPr lang="en-GB" dirty="0"/>
              <a:t> </a:t>
            </a:r>
            <a:r>
              <a:rPr lang="en-GB" dirty="0" err="1"/>
              <a:t>sở</a:t>
            </a:r>
            <a:r>
              <a:rPr lang="en-GB" dirty="0"/>
              <a:t> </a:t>
            </a:r>
            <a:r>
              <a:rPr lang="en-GB" dirty="0" err="1"/>
              <a:t>hữu</a:t>
            </a:r>
            <a:r>
              <a:rPr lang="en-GB" dirty="0"/>
              <a:t>_</a:t>
            </a:r>
            <a:endParaRPr dirty="0"/>
          </a:p>
        </p:txBody>
      </p:sp>
      <p:sp>
        <p:nvSpPr>
          <p:cNvPr id="544" name="Google Shape;544;p3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  <p:sp>
        <p:nvSpPr>
          <p:cNvPr id="545" name="Google Shape;545;p35"/>
          <p:cNvSpPr txBox="1">
            <a:spLocks noGrp="1"/>
          </p:cNvSpPr>
          <p:nvPr>
            <p:ph type="title" idx="8"/>
          </p:nvPr>
        </p:nvSpPr>
        <p:spPr>
          <a:xfrm>
            <a:off x="1559844" y="1406016"/>
            <a:ext cx="712800" cy="646500"/>
          </a:xfrm>
          <a:prstGeom prst="rect">
            <a:avLst/>
          </a:prstGeom>
          <a:noFill/>
        </p:spPr>
        <p:txBody>
          <a:bodyPr spcFirstLastPara="1" wrap="square" lIns="0" tIns="91425" rIns="91425" bIns="91425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01</a:t>
            </a:r>
            <a:endParaRPr sz="3000" u="sng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46" name="Google Shape;546;p35"/>
          <p:cNvSpPr txBox="1">
            <a:spLocks noGrp="1"/>
          </p:cNvSpPr>
          <p:nvPr>
            <p:ph type="title" idx="9"/>
          </p:nvPr>
        </p:nvSpPr>
        <p:spPr>
          <a:xfrm>
            <a:off x="1521240" y="2536430"/>
            <a:ext cx="713400" cy="646500"/>
          </a:xfrm>
          <a:prstGeom prst="rect">
            <a:avLst/>
          </a:prstGeom>
          <a:noFill/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03</a:t>
            </a:r>
            <a:endParaRPr sz="3000" u="sng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47" name="Google Shape;547;p35"/>
          <p:cNvSpPr txBox="1">
            <a:spLocks noGrp="1"/>
          </p:cNvSpPr>
          <p:nvPr>
            <p:ph type="title" idx="13"/>
          </p:nvPr>
        </p:nvSpPr>
        <p:spPr>
          <a:xfrm>
            <a:off x="4985246" y="3513972"/>
            <a:ext cx="790200" cy="646500"/>
          </a:xfrm>
          <a:prstGeom prst="rect">
            <a:avLst/>
          </a:prstGeom>
          <a:noFill/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06</a:t>
            </a:r>
            <a:endParaRPr sz="3000" u="sng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48" name="Google Shape;548;p35"/>
          <p:cNvSpPr txBox="1">
            <a:spLocks noGrp="1"/>
          </p:cNvSpPr>
          <p:nvPr>
            <p:ph type="title" idx="14"/>
          </p:nvPr>
        </p:nvSpPr>
        <p:spPr>
          <a:xfrm>
            <a:off x="4872679" y="1412061"/>
            <a:ext cx="790200" cy="646500"/>
          </a:xfrm>
          <a:prstGeom prst="rect">
            <a:avLst/>
          </a:prstGeom>
          <a:noFill/>
        </p:spPr>
        <p:txBody>
          <a:bodyPr spcFirstLastPara="1" wrap="square" lIns="0" tIns="91425" rIns="91425" bIns="91425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02</a:t>
            </a:r>
            <a:endParaRPr sz="3000" u="sng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549" name="Google Shape;549;p35"/>
          <p:cNvSpPr txBox="1">
            <a:spLocks noGrp="1"/>
          </p:cNvSpPr>
          <p:nvPr>
            <p:ph type="title"/>
          </p:nvPr>
        </p:nvSpPr>
        <p:spPr>
          <a:xfrm>
            <a:off x="2272858" y="1552936"/>
            <a:ext cx="1949143" cy="446246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0000" tIns="91425" rIns="90000" bIns="9142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lt1"/>
                </a:solidFill>
              </a:rPr>
              <a:t>Nguồn</a:t>
            </a:r>
            <a:r>
              <a:rPr lang="en-GB" dirty="0">
                <a:solidFill>
                  <a:schemeClr val="lt1"/>
                </a:solidFill>
              </a:rPr>
              <a:t> </a:t>
            </a:r>
            <a:r>
              <a:rPr lang="en-GB" dirty="0" err="1">
                <a:solidFill>
                  <a:schemeClr val="lt1"/>
                </a:solidFill>
              </a:rPr>
              <a:t>Gốc</a:t>
            </a:r>
            <a:r>
              <a:rPr lang="en-GB" sz="1700" b="1" dirty="0">
                <a:solidFill>
                  <a:schemeClr val="lt1"/>
                </a:solidFill>
              </a:rPr>
              <a:t> _</a:t>
            </a:r>
            <a:endParaRPr sz="1700" b="1" dirty="0">
              <a:solidFill>
                <a:schemeClr val="lt1"/>
              </a:solidFill>
            </a:endParaRPr>
          </a:p>
        </p:txBody>
      </p:sp>
      <p:sp>
        <p:nvSpPr>
          <p:cNvPr id="551" name="Google Shape;551;p35"/>
          <p:cNvSpPr txBox="1">
            <a:spLocks noGrp="1"/>
          </p:cNvSpPr>
          <p:nvPr>
            <p:ph type="title"/>
          </p:nvPr>
        </p:nvSpPr>
        <p:spPr>
          <a:xfrm>
            <a:off x="5702949" y="1848335"/>
            <a:ext cx="1845830" cy="446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0000" tIns="91425" rIns="90000" bIns="9142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 err="1">
                <a:solidFill>
                  <a:schemeClr val="lt1"/>
                </a:solidFill>
              </a:rPr>
              <a:t>Hoạt</a:t>
            </a:r>
            <a:r>
              <a:rPr lang="en-GB" sz="1700" b="1" dirty="0">
                <a:solidFill>
                  <a:schemeClr val="lt1"/>
                </a:solidFill>
              </a:rPr>
              <a:t> </a:t>
            </a:r>
            <a:r>
              <a:rPr lang="en-GB" sz="1700" b="1" dirty="0" err="1">
                <a:solidFill>
                  <a:schemeClr val="lt1"/>
                </a:solidFill>
              </a:rPr>
              <a:t>động</a:t>
            </a:r>
            <a:r>
              <a:rPr lang="en-GB" sz="1700" b="1" dirty="0">
                <a:solidFill>
                  <a:schemeClr val="lt1"/>
                </a:solidFill>
              </a:rPr>
              <a:t> _</a:t>
            </a:r>
            <a:endParaRPr sz="1700" b="1" dirty="0">
              <a:solidFill>
                <a:schemeClr val="lt1"/>
              </a:solidFill>
            </a:endParaRPr>
          </a:p>
        </p:txBody>
      </p:sp>
      <p:sp>
        <p:nvSpPr>
          <p:cNvPr id="552" name="Google Shape;552;p35"/>
          <p:cNvSpPr txBox="1">
            <a:spLocks noGrp="1"/>
          </p:cNvSpPr>
          <p:nvPr>
            <p:ph type="title"/>
          </p:nvPr>
        </p:nvSpPr>
        <p:spPr>
          <a:xfrm>
            <a:off x="5896117" y="3504404"/>
            <a:ext cx="1845830" cy="707856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0000" tIns="91425" rIns="90000" bIns="9142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 dirty="0" err="1">
                <a:solidFill>
                  <a:schemeClr val="lt1"/>
                </a:solidFill>
              </a:rPr>
              <a:t>Tính</a:t>
            </a:r>
            <a:r>
              <a:rPr lang="en-GB" sz="1700" b="1" dirty="0">
                <a:solidFill>
                  <a:schemeClr val="lt1"/>
                </a:solidFill>
              </a:rPr>
              <a:t> </a:t>
            </a:r>
            <a:r>
              <a:rPr lang="en-GB" sz="1700" b="1" dirty="0" err="1">
                <a:solidFill>
                  <a:schemeClr val="lt1"/>
                </a:solidFill>
              </a:rPr>
              <a:t>đặc</a:t>
            </a:r>
            <a:r>
              <a:rPr lang="en-GB" sz="1700" b="1" dirty="0">
                <a:solidFill>
                  <a:schemeClr val="lt1"/>
                </a:solidFill>
              </a:rPr>
              <a:t> </a:t>
            </a:r>
            <a:r>
              <a:rPr lang="en-GB" sz="1700" b="1" dirty="0" err="1">
                <a:solidFill>
                  <a:schemeClr val="lt1"/>
                </a:solidFill>
              </a:rPr>
              <a:t>thù</a:t>
            </a:r>
            <a:r>
              <a:rPr lang="en-GB" sz="1700" b="1" dirty="0">
                <a:solidFill>
                  <a:schemeClr val="lt1"/>
                </a:solidFill>
              </a:rPr>
              <a:t> _</a:t>
            </a:r>
            <a:endParaRPr sz="1700" b="1" dirty="0">
              <a:solidFill>
                <a:schemeClr val="lt1"/>
              </a:solidFill>
            </a:endParaRPr>
          </a:p>
        </p:txBody>
      </p:sp>
      <p:grpSp>
        <p:nvGrpSpPr>
          <p:cNvPr id="553" name="Google Shape;553;p35"/>
          <p:cNvGrpSpPr/>
          <p:nvPr/>
        </p:nvGrpSpPr>
        <p:grpSpPr>
          <a:xfrm>
            <a:off x="5896571" y="0"/>
            <a:ext cx="3247429" cy="1623926"/>
            <a:chOff x="5896571" y="0"/>
            <a:chExt cx="3247429" cy="1623926"/>
          </a:xfrm>
        </p:grpSpPr>
        <p:sp>
          <p:nvSpPr>
            <p:cNvPr id="554" name="Google Shape;554;p35"/>
            <p:cNvSpPr/>
            <p:nvPr/>
          </p:nvSpPr>
          <p:spPr>
            <a:xfrm rot="5400000">
              <a:off x="7134520" y="-385515"/>
              <a:ext cx="771031" cy="1542062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 rot="5400000">
              <a:off x="7099019" y="-421020"/>
              <a:ext cx="842040" cy="1684079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 rot="5400000">
              <a:off x="7063518" y="-456524"/>
              <a:ext cx="913048" cy="1826097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 rot="5400000">
              <a:off x="7027805" y="-491817"/>
              <a:ext cx="984480" cy="1968114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 rot="5400000">
              <a:off x="6992524" y="-527524"/>
              <a:ext cx="1055470" cy="2110518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 rot="5400000">
              <a:off x="6957023" y="-563028"/>
              <a:ext cx="1126479" cy="2252535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 rot="5400000">
              <a:off x="6921522" y="-598533"/>
              <a:ext cx="1197488" cy="2394553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 rot="5400000">
              <a:off x="6885810" y="-634248"/>
              <a:ext cx="1268496" cy="253699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 rot="5400000">
              <a:off x="6850309" y="-669734"/>
              <a:ext cx="1339505" cy="2678973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 rot="5400000">
              <a:off x="6814606" y="-705036"/>
              <a:ext cx="1410918" cy="2820991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 rot="5400000">
              <a:off x="6778480" y="-741588"/>
              <a:ext cx="1483598" cy="296677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 rot="5400000">
              <a:off x="6743815" y="-776256"/>
              <a:ext cx="1552935" cy="310544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 rot="5400000">
              <a:off x="6708323" y="-811752"/>
              <a:ext cx="1623926" cy="3247429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545;p35">
            <a:extLst>
              <a:ext uri="{FF2B5EF4-FFF2-40B4-BE49-F238E27FC236}">
                <a16:creationId xmlns:a16="http://schemas.microsoft.com/office/drawing/2014/main" id="{79490420-3702-436E-AEF1-6ED9125296DE}"/>
              </a:ext>
            </a:extLst>
          </p:cNvPr>
          <p:cNvSpPr txBox="1">
            <a:spLocks/>
          </p:cNvSpPr>
          <p:nvPr/>
        </p:nvSpPr>
        <p:spPr>
          <a:xfrm>
            <a:off x="4985246" y="2539004"/>
            <a:ext cx="712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7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GB" sz="3000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04</a:t>
            </a:r>
          </a:p>
        </p:txBody>
      </p:sp>
      <p:sp>
        <p:nvSpPr>
          <p:cNvPr id="43" name="Google Shape;549;p35">
            <a:extLst>
              <a:ext uri="{FF2B5EF4-FFF2-40B4-BE49-F238E27FC236}">
                <a16:creationId xmlns:a16="http://schemas.microsoft.com/office/drawing/2014/main" id="{214406BD-67F2-44D8-A837-498D39909ED2}"/>
              </a:ext>
            </a:extLst>
          </p:cNvPr>
          <p:cNvSpPr txBox="1">
            <a:spLocks/>
          </p:cNvSpPr>
          <p:nvPr/>
        </p:nvSpPr>
        <p:spPr>
          <a:xfrm>
            <a:off x="5702949" y="2694361"/>
            <a:ext cx="1632392" cy="44624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91425" rIns="90000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GB" dirty="0" err="1">
                <a:solidFill>
                  <a:schemeClr val="lt1"/>
                </a:solidFill>
              </a:rPr>
              <a:t>Kỹ</a:t>
            </a:r>
            <a:r>
              <a:rPr lang="en-GB" dirty="0">
                <a:solidFill>
                  <a:schemeClr val="lt1"/>
                </a:solidFill>
              </a:rPr>
              <a:t> </a:t>
            </a:r>
            <a:r>
              <a:rPr lang="en-GB" dirty="0" err="1">
                <a:solidFill>
                  <a:schemeClr val="lt1"/>
                </a:solidFill>
              </a:rPr>
              <a:t>thuật</a:t>
            </a:r>
            <a:r>
              <a:rPr lang="en-GB" dirty="0">
                <a:solidFill>
                  <a:schemeClr val="lt1"/>
                </a:solidFill>
              </a:rPr>
              <a:t>_</a:t>
            </a:r>
          </a:p>
        </p:txBody>
      </p:sp>
      <p:sp>
        <p:nvSpPr>
          <p:cNvPr id="46" name="Google Shape;540;p35">
            <a:extLst>
              <a:ext uri="{FF2B5EF4-FFF2-40B4-BE49-F238E27FC236}">
                <a16:creationId xmlns:a16="http://schemas.microsoft.com/office/drawing/2014/main" id="{793748F4-DEF1-43F3-8268-C33DA1EA968B}"/>
              </a:ext>
            </a:extLst>
          </p:cNvPr>
          <p:cNvSpPr txBox="1">
            <a:spLocks/>
          </p:cNvSpPr>
          <p:nvPr/>
        </p:nvSpPr>
        <p:spPr>
          <a:xfrm>
            <a:off x="2267956" y="3595641"/>
            <a:ext cx="1954045" cy="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0000" tIns="91425" rIns="9000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7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rona One"/>
              <a:buNone/>
              <a:defRPr sz="16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GB" dirty="0" err="1"/>
              <a:t>Phần</a:t>
            </a:r>
            <a:r>
              <a:rPr lang="en-GB" dirty="0"/>
              <a:t> </a:t>
            </a:r>
            <a:r>
              <a:rPr lang="en-GB" dirty="0" err="1"/>
              <a:t>cứng</a:t>
            </a:r>
            <a:r>
              <a:rPr lang="en-GB" dirty="0"/>
              <a:t>_</a:t>
            </a:r>
          </a:p>
        </p:txBody>
      </p:sp>
      <p:sp>
        <p:nvSpPr>
          <p:cNvPr id="47" name="Google Shape;546;p35">
            <a:extLst>
              <a:ext uri="{FF2B5EF4-FFF2-40B4-BE49-F238E27FC236}">
                <a16:creationId xmlns:a16="http://schemas.microsoft.com/office/drawing/2014/main" id="{182D2A73-A060-4A48-89FA-0E465E8057E9}"/>
              </a:ext>
            </a:extLst>
          </p:cNvPr>
          <p:cNvSpPr txBox="1">
            <a:spLocks/>
          </p:cNvSpPr>
          <p:nvPr/>
        </p:nvSpPr>
        <p:spPr>
          <a:xfrm>
            <a:off x="1521240" y="3434912"/>
            <a:ext cx="713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7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Krona One"/>
              <a:buNone/>
              <a:defRPr sz="100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GB" sz="3000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05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5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5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7" grpId="0" animBg="1"/>
      <p:bldP spid="540" grpId="0" animBg="1"/>
      <p:bldP spid="545" grpId="0"/>
      <p:bldP spid="546" grpId="0"/>
      <p:bldP spid="547" grpId="0"/>
      <p:bldP spid="548" grpId="0"/>
      <p:bldP spid="549" grpId="0" animBg="1"/>
      <p:bldP spid="551" grpId="0" animBg="1"/>
      <p:bldP spid="552" grpId="0" animBg="1"/>
      <p:bldP spid="42" grpId="0"/>
      <p:bldP spid="43" grpId="0" animBg="1"/>
      <p:bldP spid="46" grpId="0" animBg="1"/>
      <p:bldP spid="4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9" name="Google Shape;919;p50"/>
          <p:cNvPicPr preferRelativeResize="0"/>
          <p:nvPr/>
        </p:nvPicPr>
        <p:blipFill rotWithShape="1">
          <a:blip r:embed="rId3">
            <a:alphaModFix amt="90000"/>
          </a:blip>
          <a:srcRect l="11024" r="23155"/>
          <a:stretch/>
        </p:blipFill>
        <p:spPr>
          <a:xfrm flipH="1">
            <a:off x="-1" y="0"/>
            <a:ext cx="50794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0" name="Google Shape;920;p50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CENTER</a:t>
            </a:r>
            <a:endParaRPr/>
          </a:p>
        </p:txBody>
      </p:sp>
      <p:sp>
        <p:nvSpPr>
          <p:cNvPr id="921" name="Google Shape;921;p50"/>
          <p:cNvSpPr txBox="1">
            <a:spLocks noGrp="1"/>
          </p:cNvSpPr>
          <p:nvPr>
            <p:ph type="title" idx="2"/>
          </p:nvPr>
        </p:nvSpPr>
        <p:spPr>
          <a:xfrm flipH="1">
            <a:off x="3017750" y="957750"/>
            <a:ext cx="970200" cy="842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922" name="Google Shape;922;p50"/>
          <p:cNvSpPr txBox="1">
            <a:spLocks noGrp="1"/>
          </p:cNvSpPr>
          <p:nvPr>
            <p:ph type="subTitle" idx="1"/>
          </p:nvPr>
        </p:nvSpPr>
        <p:spPr>
          <a:xfrm flipH="1">
            <a:off x="5479050" y="3111025"/>
            <a:ext cx="2502900" cy="12045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 You can enter a subtitle here if you need it</a:t>
            </a:r>
            <a:endParaRPr/>
          </a:p>
        </p:txBody>
      </p:sp>
      <p:sp>
        <p:nvSpPr>
          <p:cNvPr id="923" name="Google Shape;923;p50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20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924" name="Google Shape;924;p50"/>
          <p:cNvSpPr txBox="1">
            <a:spLocks noGrp="1"/>
          </p:cNvSpPr>
          <p:nvPr>
            <p:ph type="title"/>
          </p:nvPr>
        </p:nvSpPr>
        <p:spPr>
          <a:xfrm flipH="1">
            <a:off x="4128725" y="1797463"/>
            <a:ext cx="3676500" cy="7233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KEY </a:t>
            </a:r>
            <a:endParaRPr/>
          </a:p>
        </p:txBody>
      </p:sp>
      <p:sp>
        <p:nvSpPr>
          <p:cNvPr id="925" name="Google Shape;925;p50"/>
          <p:cNvSpPr txBox="1">
            <a:spLocks noGrp="1"/>
          </p:cNvSpPr>
          <p:nvPr>
            <p:ph type="ctrTitle" idx="4294967295"/>
          </p:nvPr>
        </p:nvSpPr>
        <p:spPr>
          <a:xfrm>
            <a:off x="6970550" y="4090475"/>
            <a:ext cx="2170800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Inconsolata"/>
                <a:ea typeface="Inconsolata"/>
                <a:cs typeface="Inconsolata"/>
                <a:sym typeface="Inconsolata"/>
              </a:rPr>
              <a:t>// OUR ACCOMPLISHMENT</a:t>
            </a:r>
            <a:endParaRPr sz="14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926" name="Google Shape;926;p50"/>
          <p:cNvSpPr/>
          <p:nvPr/>
        </p:nvSpPr>
        <p:spPr>
          <a:xfrm rot="-5400000">
            <a:off x="8138025" y="3118454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7" name="Google Shape;927;p50"/>
          <p:cNvGrpSpPr/>
          <p:nvPr/>
        </p:nvGrpSpPr>
        <p:grpSpPr>
          <a:xfrm>
            <a:off x="6" y="3444650"/>
            <a:ext cx="3397270" cy="1698856"/>
            <a:chOff x="6" y="3444650"/>
            <a:chExt cx="3397270" cy="1698856"/>
          </a:xfrm>
        </p:grpSpPr>
        <p:sp>
          <p:nvSpPr>
            <p:cNvPr id="928" name="Google Shape;928;p50"/>
            <p:cNvSpPr/>
            <p:nvPr/>
          </p:nvSpPr>
          <p:spPr>
            <a:xfrm rot="-5400000">
              <a:off x="1295636" y="3933595"/>
              <a:ext cx="806607" cy="1613215"/>
            </a:xfrm>
            <a:custGeom>
              <a:avLst/>
              <a:gdLst/>
              <a:ahLst/>
              <a:cxnLst/>
              <a:rect l="l" t="t" r="r" b="b"/>
              <a:pathLst>
                <a:path w="41978" h="83956" extrusionOk="0">
                  <a:moveTo>
                    <a:pt x="0" y="0"/>
                  </a:moveTo>
                  <a:lnTo>
                    <a:pt x="0" y="387"/>
                  </a:lnTo>
                  <a:cubicBezTo>
                    <a:pt x="11506" y="387"/>
                    <a:pt x="21899" y="5026"/>
                    <a:pt x="29426" y="12553"/>
                  </a:cubicBezTo>
                  <a:cubicBezTo>
                    <a:pt x="36952" y="20079"/>
                    <a:pt x="41614" y="30494"/>
                    <a:pt x="41614" y="41978"/>
                  </a:cubicBezTo>
                  <a:cubicBezTo>
                    <a:pt x="41614" y="53462"/>
                    <a:pt x="36952" y="63854"/>
                    <a:pt x="29426" y="71381"/>
                  </a:cubicBezTo>
                  <a:cubicBezTo>
                    <a:pt x="21899" y="78908"/>
                    <a:pt x="11506" y="83569"/>
                    <a:pt x="0" y="83569"/>
                  </a:cubicBezTo>
                  <a:lnTo>
                    <a:pt x="0" y="83956"/>
                  </a:lnTo>
                  <a:cubicBezTo>
                    <a:pt x="23195" y="83933"/>
                    <a:pt x="41978" y="65150"/>
                    <a:pt x="41978" y="41978"/>
                  </a:cubicBezTo>
                  <a:cubicBezTo>
                    <a:pt x="41978" y="18783"/>
                    <a:pt x="231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0"/>
            <p:cNvSpPr/>
            <p:nvPr/>
          </p:nvSpPr>
          <p:spPr>
            <a:xfrm rot="-5400000">
              <a:off x="1258487" y="3822167"/>
              <a:ext cx="880892" cy="1761785"/>
            </a:xfrm>
            <a:custGeom>
              <a:avLst/>
              <a:gdLst/>
              <a:ahLst/>
              <a:cxnLst/>
              <a:rect l="l" t="t" r="r" b="b"/>
              <a:pathLst>
                <a:path w="45844" h="91688" extrusionOk="0">
                  <a:moveTo>
                    <a:pt x="0" y="0"/>
                  </a:moveTo>
                  <a:lnTo>
                    <a:pt x="0" y="387"/>
                  </a:lnTo>
                  <a:cubicBezTo>
                    <a:pt x="12575" y="387"/>
                    <a:pt x="23922" y="5458"/>
                    <a:pt x="32154" y="13690"/>
                  </a:cubicBezTo>
                  <a:cubicBezTo>
                    <a:pt x="40386" y="21922"/>
                    <a:pt x="45480" y="33292"/>
                    <a:pt x="45480" y="45844"/>
                  </a:cubicBezTo>
                  <a:cubicBezTo>
                    <a:pt x="45480" y="58396"/>
                    <a:pt x="40386" y="69766"/>
                    <a:pt x="32154" y="77975"/>
                  </a:cubicBezTo>
                  <a:cubicBezTo>
                    <a:pt x="23922" y="86207"/>
                    <a:pt x="12575" y="91301"/>
                    <a:pt x="0" y="91301"/>
                  </a:cubicBezTo>
                  <a:lnTo>
                    <a:pt x="0" y="91688"/>
                  </a:lnTo>
                  <a:cubicBezTo>
                    <a:pt x="25332" y="91688"/>
                    <a:pt x="45844" y="71153"/>
                    <a:pt x="45844" y="45844"/>
                  </a:cubicBezTo>
                  <a:cubicBezTo>
                    <a:pt x="45844" y="20512"/>
                    <a:pt x="2533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0"/>
            <p:cNvSpPr/>
            <p:nvPr/>
          </p:nvSpPr>
          <p:spPr>
            <a:xfrm rot="-5400000">
              <a:off x="1221338" y="3710739"/>
              <a:ext cx="955178" cy="1910355"/>
            </a:xfrm>
            <a:custGeom>
              <a:avLst/>
              <a:gdLst/>
              <a:ahLst/>
              <a:cxnLst/>
              <a:rect l="l" t="t" r="r" b="b"/>
              <a:pathLst>
                <a:path w="49710" h="99420" extrusionOk="0">
                  <a:moveTo>
                    <a:pt x="0" y="1"/>
                  </a:moveTo>
                  <a:lnTo>
                    <a:pt x="0" y="364"/>
                  </a:lnTo>
                  <a:cubicBezTo>
                    <a:pt x="13644" y="364"/>
                    <a:pt x="25969" y="5890"/>
                    <a:pt x="34883" y="14827"/>
                  </a:cubicBezTo>
                  <a:cubicBezTo>
                    <a:pt x="43820" y="23741"/>
                    <a:pt x="49346" y="36089"/>
                    <a:pt x="49346" y="49710"/>
                  </a:cubicBezTo>
                  <a:cubicBezTo>
                    <a:pt x="49346" y="63331"/>
                    <a:pt x="43820" y="75656"/>
                    <a:pt x="34883" y="84593"/>
                  </a:cubicBezTo>
                  <a:cubicBezTo>
                    <a:pt x="25969" y="93507"/>
                    <a:pt x="13644" y="99033"/>
                    <a:pt x="0" y="99033"/>
                  </a:cubicBezTo>
                  <a:lnTo>
                    <a:pt x="0" y="99419"/>
                  </a:lnTo>
                  <a:cubicBezTo>
                    <a:pt x="27470" y="99419"/>
                    <a:pt x="49710" y="77157"/>
                    <a:pt x="49710" y="49710"/>
                  </a:cubicBezTo>
                  <a:cubicBezTo>
                    <a:pt x="49710" y="22240"/>
                    <a:pt x="2747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0"/>
            <p:cNvSpPr/>
            <p:nvPr/>
          </p:nvSpPr>
          <p:spPr>
            <a:xfrm rot="-5400000">
              <a:off x="1183968" y="3599091"/>
              <a:ext cx="1029905" cy="2058926"/>
            </a:xfrm>
            <a:custGeom>
              <a:avLst/>
              <a:gdLst/>
              <a:ahLst/>
              <a:cxnLst/>
              <a:rect l="l" t="t" r="r" b="b"/>
              <a:pathLst>
                <a:path w="53599" h="107152" extrusionOk="0">
                  <a:moveTo>
                    <a:pt x="0" y="1"/>
                  </a:moveTo>
                  <a:lnTo>
                    <a:pt x="0" y="365"/>
                  </a:lnTo>
                  <a:cubicBezTo>
                    <a:pt x="14713" y="365"/>
                    <a:pt x="27993" y="6322"/>
                    <a:pt x="37635" y="15941"/>
                  </a:cubicBezTo>
                  <a:cubicBezTo>
                    <a:pt x="47254" y="25583"/>
                    <a:pt x="53212" y="38886"/>
                    <a:pt x="53212" y="53576"/>
                  </a:cubicBezTo>
                  <a:cubicBezTo>
                    <a:pt x="53212" y="68266"/>
                    <a:pt x="47254" y="81569"/>
                    <a:pt x="37635" y="91188"/>
                  </a:cubicBezTo>
                  <a:cubicBezTo>
                    <a:pt x="27993" y="100807"/>
                    <a:pt x="14713" y="106765"/>
                    <a:pt x="0" y="106765"/>
                  </a:cubicBezTo>
                  <a:lnTo>
                    <a:pt x="0" y="107151"/>
                  </a:lnTo>
                  <a:cubicBezTo>
                    <a:pt x="29607" y="107151"/>
                    <a:pt x="53598" y="83161"/>
                    <a:pt x="53598" y="53576"/>
                  </a:cubicBezTo>
                  <a:cubicBezTo>
                    <a:pt x="53598" y="23969"/>
                    <a:pt x="29607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0"/>
            <p:cNvSpPr/>
            <p:nvPr/>
          </p:nvSpPr>
          <p:spPr>
            <a:xfrm rot="-5400000">
              <a:off x="1146608" y="3487471"/>
              <a:ext cx="1104171" cy="2207900"/>
            </a:xfrm>
            <a:custGeom>
              <a:avLst/>
              <a:gdLst/>
              <a:ahLst/>
              <a:cxnLst/>
              <a:rect l="l" t="t" r="r" b="b"/>
              <a:pathLst>
                <a:path w="57464" h="114905" extrusionOk="0">
                  <a:moveTo>
                    <a:pt x="0" y="0"/>
                  </a:moveTo>
                  <a:lnTo>
                    <a:pt x="0" y="387"/>
                  </a:lnTo>
                  <a:cubicBezTo>
                    <a:pt x="15782" y="387"/>
                    <a:pt x="30040" y="6777"/>
                    <a:pt x="40363" y="17101"/>
                  </a:cubicBezTo>
                  <a:cubicBezTo>
                    <a:pt x="50687" y="27425"/>
                    <a:pt x="57077" y="41705"/>
                    <a:pt x="57077" y="57464"/>
                  </a:cubicBezTo>
                  <a:cubicBezTo>
                    <a:pt x="57077" y="73223"/>
                    <a:pt x="50687" y="87481"/>
                    <a:pt x="40363" y="97805"/>
                  </a:cubicBezTo>
                  <a:cubicBezTo>
                    <a:pt x="30040" y="108151"/>
                    <a:pt x="15782" y="114518"/>
                    <a:pt x="0" y="114518"/>
                  </a:cubicBezTo>
                  <a:lnTo>
                    <a:pt x="0" y="114905"/>
                  </a:lnTo>
                  <a:cubicBezTo>
                    <a:pt x="31745" y="114905"/>
                    <a:pt x="57464" y="89186"/>
                    <a:pt x="57464" y="57464"/>
                  </a:cubicBezTo>
                  <a:cubicBezTo>
                    <a:pt x="57464" y="25742"/>
                    <a:pt x="317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0"/>
            <p:cNvSpPr/>
            <p:nvPr/>
          </p:nvSpPr>
          <p:spPr>
            <a:xfrm rot="-5400000">
              <a:off x="1109458" y="3376043"/>
              <a:ext cx="1178456" cy="2356470"/>
            </a:xfrm>
            <a:custGeom>
              <a:avLst/>
              <a:gdLst/>
              <a:ahLst/>
              <a:cxnLst/>
              <a:rect l="l" t="t" r="r" b="b"/>
              <a:pathLst>
                <a:path w="61330" h="122637" extrusionOk="0">
                  <a:moveTo>
                    <a:pt x="0" y="0"/>
                  </a:moveTo>
                  <a:lnTo>
                    <a:pt x="0" y="387"/>
                  </a:lnTo>
                  <a:cubicBezTo>
                    <a:pt x="16850" y="387"/>
                    <a:pt x="32063" y="7209"/>
                    <a:pt x="43092" y="18238"/>
                  </a:cubicBezTo>
                  <a:cubicBezTo>
                    <a:pt x="54121" y="29267"/>
                    <a:pt x="60943" y="44502"/>
                    <a:pt x="60943" y="61330"/>
                  </a:cubicBezTo>
                  <a:cubicBezTo>
                    <a:pt x="60943" y="78157"/>
                    <a:pt x="54121" y="93393"/>
                    <a:pt x="43092" y="104422"/>
                  </a:cubicBezTo>
                  <a:cubicBezTo>
                    <a:pt x="32063" y="115451"/>
                    <a:pt x="16850" y="122273"/>
                    <a:pt x="0" y="122273"/>
                  </a:cubicBezTo>
                  <a:lnTo>
                    <a:pt x="0" y="122637"/>
                  </a:lnTo>
                  <a:cubicBezTo>
                    <a:pt x="33883" y="122637"/>
                    <a:pt x="61330" y="95190"/>
                    <a:pt x="61330" y="61330"/>
                  </a:cubicBezTo>
                  <a:cubicBezTo>
                    <a:pt x="61330" y="27470"/>
                    <a:pt x="3388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0"/>
            <p:cNvSpPr/>
            <p:nvPr/>
          </p:nvSpPr>
          <p:spPr>
            <a:xfrm rot="-5400000">
              <a:off x="1072309" y="3264615"/>
              <a:ext cx="1252741" cy="2505040"/>
            </a:xfrm>
            <a:custGeom>
              <a:avLst/>
              <a:gdLst/>
              <a:ahLst/>
              <a:cxnLst/>
              <a:rect l="l" t="t" r="r" b="b"/>
              <a:pathLst>
                <a:path w="65196" h="130369" extrusionOk="0">
                  <a:moveTo>
                    <a:pt x="0" y="1"/>
                  </a:moveTo>
                  <a:lnTo>
                    <a:pt x="0" y="387"/>
                  </a:lnTo>
                  <a:cubicBezTo>
                    <a:pt x="17896" y="387"/>
                    <a:pt x="34110" y="7641"/>
                    <a:pt x="45844" y="19375"/>
                  </a:cubicBezTo>
                  <a:cubicBezTo>
                    <a:pt x="57555" y="31086"/>
                    <a:pt x="64809" y="47300"/>
                    <a:pt x="64809" y="65196"/>
                  </a:cubicBezTo>
                  <a:cubicBezTo>
                    <a:pt x="64809" y="83092"/>
                    <a:pt x="57555" y="99283"/>
                    <a:pt x="45844" y="111017"/>
                  </a:cubicBezTo>
                  <a:cubicBezTo>
                    <a:pt x="34110" y="122751"/>
                    <a:pt x="17896" y="130005"/>
                    <a:pt x="0" y="130005"/>
                  </a:cubicBezTo>
                  <a:lnTo>
                    <a:pt x="0" y="130369"/>
                  </a:lnTo>
                  <a:cubicBezTo>
                    <a:pt x="36020" y="130369"/>
                    <a:pt x="65195" y="101193"/>
                    <a:pt x="65195" y="65196"/>
                  </a:cubicBezTo>
                  <a:cubicBezTo>
                    <a:pt x="65195" y="29199"/>
                    <a:pt x="36020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0"/>
            <p:cNvSpPr/>
            <p:nvPr/>
          </p:nvSpPr>
          <p:spPr>
            <a:xfrm rot="-5400000">
              <a:off x="1035381" y="3152966"/>
              <a:ext cx="1327026" cy="2654053"/>
            </a:xfrm>
            <a:custGeom>
              <a:avLst/>
              <a:gdLst/>
              <a:ahLst/>
              <a:cxnLst/>
              <a:rect l="l" t="t" r="r" b="b"/>
              <a:pathLst>
                <a:path w="69062" h="138124" extrusionOk="0">
                  <a:moveTo>
                    <a:pt x="0" y="1"/>
                  </a:moveTo>
                  <a:lnTo>
                    <a:pt x="0" y="387"/>
                  </a:lnTo>
                  <a:cubicBezTo>
                    <a:pt x="18965" y="387"/>
                    <a:pt x="36134" y="8074"/>
                    <a:pt x="48573" y="20490"/>
                  </a:cubicBezTo>
                  <a:cubicBezTo>
                    <a:pt x="61011" y="32928"/>
                    <a:pt x="68697" y="50097"/>
                    <a:pt x="68697" y="69062"/>
                  </a:cubicBezTo>
                  <a:cubicBezTo>
                    <a:pt x="68697" y="88027"/>
                    <a:pt x="61011" y="105196"/>
                    <a:pt x="48573" y="117612"/>
                  </a:cubicBezTo>
                  <a:cubicBezTo>
                    <a:pt x="36134" y="130050"/>
                    <a:pt x="18965" y="137736"/>
                    <a:pt x="0" y="137736"/>
                  </a:cubicBezTo>
                  <a:lnTo>
                    <a:pt x="0" y="138123"/>
                  </a:lnTo>
                  <a:cubicBezTo>
                    <a:pt x="38158" y="138123"/>
                    <a:pt x="69061" y="107197"/>
                    <a:pt x="69061" y="69062"/>
                  </a:cubicBezTo>
                  <a:cubicBezTo>
                    <a:pt x="69061" y="30927"/>
                    <a:pt x="3815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0"/>
            <p:cNvSpPr/>
            <p:nvPr/>
          </p:nvSpPr>
          <p:spPr>
            <a:xfrm rot="-5400000">
              <a:off x="998232" y="3041558"/>
              <a:ext cx="1401312" cy="2802585"/>
            </a:xfrm>
            <a:custGeom>
              <a:avLst/>
              <a:gdLst/>
              <a:ahLst/>
              <a:cxnLst/>
              <a:rect l="l" t="t" r="r" b="b"/>
              <a:pathLst>
                <a:path w="72928" h="145854" extrusionOk="0">
                  <a:moveTo>
                    <a:pt x="0" y="0"/>
                  </a:moveTo>
                  <a:lnTo>
                    <a:pt x="0" y="364"/>
                  </a:lnTo>
                  <a:cubicBezTo>
                    <a:pt x="20034" y="364"/>
                    <a:pt x="38180" y="8505"/>
                    <a:pt x="51301" y="21626"/>
                  </a:cubicBezTo>
                  <a:cubicBezTo>
                    <a:pt x="64445" y="34747"/>
                    <a:pt x="72563" y="52893"/>
                    <a:pt x="72563" y="72927"/>
                  </a:cubicBezTo>
                  <a:cubicBezTo>
                    <a:pt x="72563" y="92961"/>
                    <a:pt x="64445" y="111085"/>
                    <a:pt x="51301" y="124228"/>
                  </a:cubicBezTo>
                  <a:cubicBezTo>
                    <a:pt x="38180" y="137349"/>
                    <a:pt x="20034" y="145467"/>
                    <a:pt x="0" y="145467"/>
                  </a:cubicBezTo>
                  <a:lnTo>
                    <a:pt x="0" y="145854"/>
                  </a:lnTo>
                  <a:cubicBezTo>
                    <a:pt x="40295" y="145854"/>
                    <a:pt x="72927" y="113199"/>
                    <a:pt x="72927" y="72927"/>
                  </a:cubicBezTo>
                  <a:cubicBezTo>
                    <a:pt x="72927" y="32655"/>
                    <a:pt x="4029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0"/>
            <p:cNvSpPr/>
            <p:nvPr/>
          </p:nvSpPr>
          <p:spPr>
            <a:xfrm rot="-5400000">
              <a:off x="960872" y="2929919"/>
              <a:ext cx="1476019" cy="2951155"/>
            </a:xfrm>
            <a:custGeom>
              <a:avLst/>
              <a:gdLst/>
              <a:ahLst/>
              <a:cxnLst/>
              <a:rect l="l" t="t" r="r" b="b"/>
              <a:pathLst>
                <a:path w="76816" h="153586" extrusionOk="0">
                  <a:moveTo>
                    <a:pt x="0" y="0"/>
                  </a:moveTo>
                  <a:lnTo>
                    <a:pt x="0" y="364"/>
                  </a:lnTo>
                  <a:cubicBezTo>
                    <a:pt x="21103" y="364"/>
                    <a:pt x="40227" y="8914"/>
                    <a:pt x="54053" y="22763"/>
                  </a:cubicBezTo>
                  <a:cubicBezTo>
                    <a:pt x="67879" y="36589"/>
                    <a:pt x="76429" y="55690"/>
                    <a:pt x="76429" y="76793"/>
                  </a:cubicBezTo>
                  <a:cubicBezTo>
                    <a:pt x="76429" y="97896"/>
                    <a:pt x="67879" y="116997"/>
                    <a:pt x="54053" y="130823"/>
                  </a:cubicBezTo>
                  <a:cubicBezTo>
                    <a:pt x="40227" y="144649"/>
                    <a:pt x="21103" y="153199"/>
                    <a:pt x="0" y="153199"/>
                  </a:cubicBezTo>
                  <a:lnTo>
                    <a:pt x="0" y="153586"/>
                  </a:lnTo>
                  <a:cubicBezTo>
                    <a:pt x="42433" y="153586"/>
                    <a:pt x="76816" y="119203"/>
                    <a:pt x="76816" y="76793"/>
                  </a:cubicBezTo>
                  <a:cubicBezTo>
                    <a:pt x="76816" y="34383"/>
                    <a:pt x="42433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0"/>
            <p:cNvSpPr/>
            <p:nvPr/>
          </p:nvSpPr>
          <p:spPr>
            <a:xfrm rot="-5400000">
              <a:off x="922627" y="2815647"/>
              <a:ext cx="1552053" cy="3103664"/>
            </a:xfrm>
            <a:custGeom>
              <a:avLst/>
              <a:gdLst/>
              <a:ahLst/>
              <a:cxnLst/>
              <a:rect l="l" t="t" r="r" b="b"/>
              <a:pathLst>
                <a:path w="80773" h="161523" extrusionOk="0">
                  <a:moveTo>
                    <a:pt x="0" y="1"/>
                  </a:moveTo>
                  <a:lnTo>
                    <a:pt x="0" y="387"/>
                  </a:lnTo>
                  <a:cubicBezTo>
                    <a:pt x="22217" y="387"/>
                    <a:pt x="42296" y="9392"/>
                    <a:pt x="56850" y="23923"/>
                  </a:cubicBezTo>
                  <a:cubicBezTo>
                    <a:pt x="71403" y="38477"/>
                    <a:pt x="80386" y="58579"/>
                    <a:pt x="80386" y="80773"/>
                  </a:cubicBezTo>
                  <a:cubicBezTo>
                    <a:pt x="80386" y="102967"/>
                    <a:pt x="71403" y="123069"/>
                    <a:pt x="56850" y="137600"/>
                  </a:cubicBezTo>
                  <a:cubicBezTo>
                    <a:pt x="42296" y="152154"/>
                    <a:pt x="22217" y="161159"/>
                    <a:pt x="0" y="161159"/>
                  </a:cubicBezTo>
                  <a:lnTo>
                    <a:pt x="0" y="161522"/>
                  </a:lnTo>
                  <a:cubicBezTo>
                    <a:pt x="44616" y="161522"/>
                    <a:pt x="80772" y="125366"/>
                    <a:pt x="80772" y="80773"/>
                  </a:cubicBezTo>
                  <a:cubicBezTo>
                    <a:pt x="80772" y="36157"/>
                    <a:pt x="44616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0"/>
            <p:cNvSpPr/>
            <p:nvPr/>
          </p:nvSpPr>
          <p:spPr>
            <a:xfrm rot="-5400000">
              <a:off x="886353" y="2706842"/>
              <a:ext cx="1624590" cy="3248738"/>
            </a:xfrm>
            <a:custGeom>
              <a:avLst/>
              <a:gdLst/>
              <a:ahLst/>
              <a:cxnLst/>
              <a:rect l="l" t="t" r="r" b="b"/>
              <a:pathLst>
                <a:path w="84548" h="169073" extrusionOk="0">
                  <a:moveTo>
                    <a:pt x="0" y="1"/>
                  </a:moveTo>
                  <a:lnTo>
                    <a:pt x="0" y="388"/>
                  </a:lnTo>
                  <a:cubicBezTo>
                    <a:pt x="23240" y="388"/>
                    <a:pt x="44297" y="9802"/>
                    <a:pt x="59510" y="25038"/>
                  </a:cubicBezTo>
                  <a:cubicBezTo>
                    <a:pt x="74746" y="40273"/>
                    <a:pt x="84161" y="61308"/>
                    <a:pt x="84161" y="84548"/>
                  </a:cubicBezTo>
                  <a:cubicBezTo>
                    <a:pt x="84161" y="107788"/>
                    <a:pt x="74746" y="128823"/>
                    <a:pt x="59510" y="144058"/>
                  </a:cubicBezTo>
                  <a:cubicBezTo>
                    <a:pt x="44297" y="159271"/>
                    <a:pt x="23240" y="168708"/>
                    <a:pt x="0" y="168708"/>
                  </a:cubicBezTo>
                  <a:lnTo>
                    <a:pt x="0" y="169072"/>
                  </a:lnTo>
                  <a:cubicBezTo>
                    <a:pt x="46708" y="169072"/>
                    <a:pt x="84547" y="131233"/>
                    <a:pt x="84547" y="84548"/>
                  </a:cubicBezTo>
                  <a:cubicBezTo>
                    <a:pt x="84547" y="37863"/>
                    <a:pt x="46708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0"/>
            <p:cNvSpPr/>
            <p:nvPr/>
          </p:nvSpPr>
          <p:spPr>
            <a:xfrm rot="-5400000">
              <a:off x="849213" y="2595443"/>
              <a:ext cx="1698856" cy="3397270"/>
            </a:xfrm>
            <a:custGeom>
              <a:avLst/>
              <a:gdLst/>
              <a:ahLst/>
              <a:cxnLst/>
              <a:rect l="l" t="t" r="r" b="b"/>
              <a:pathLst>
                <a:path w="88413" h="176803" extrusionOk="0">
                  <a:moveTo>
                    <a:pt x="0" y="0"/>
                  </a:moveTo>
                  <a:lnTo>
                    <a:pt x="0" y="387"/>
                  </a:lnTo>
                  <a:cubicBezTo>
                    <a:pt x="24309" y="387"/>
                    <a:pt x="46321" y="10233"/>
                    <a:pt x="62262" y="26174"/>
                  </a:cubicBezTo>
                  <a:cubicBezTo>
                    <a:pt x="78180" y="42092"/>
                    <a:pt x="88026" y="64104"/>
                    <a:pt x="88026" y="88413"/>
                  </a:cubicBezTo>
                  <a:cubicBezTo>
                    <a:pt x="88026" y="112722"/>
                    <a:pt x="78180" y="134711"/>
                    <a:pt x="62262" y="150652"/>
                  </a:cubicBezTo>
                  <a:cubicBezTo>
                    <a:pt x="46321" y="166570"/>
                    <a:pt x="24309" y="176439"/>
                    <a:pt x="0" y="176439"/>
                  </a:cubicBezTo>
                  <a:lnTo>
                    <a:pt x="0" y="176803"/>
                  </a:lnTo>
                  <a:cubicBezTo>
                    <a:pt x="48845" y="176803"/>
                    <a:pt x="88413" y="137236"/>
                    <a:pt x="88413" y="88413"/>
                  </a:cubicBezTo>
                  <a:cubicBezTo>
                    <a:pt x="88413" y="39590"/>
                    <a:pt x="48845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1" name="Google Shape;941;p50"/>
          <p:cNvSpPr txBox="1">
            <a:spLocks noGrp="1"/>
          </p:cNvSpPr>
          <p:nvPr>
            <p:ph type="title"/>
          </p:nvPr>
        </p:nvSpPr>
        <p:spPr>
          <a:xfrm flipH="1">
            <a:off x="4128900" y="1797475"/>
            <a:ext cx="4295100" cy="12621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ACCOMPLISHMENTS _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51"/>
          <p:cNvSpPr txBox="1">
            <a:spLocks noGrp="1"/>
          </p:cNvSpPr>
          <p:nvPr>
            <p:ph type="title" idx="2"/>
          </p:nvPr>
        </p:nvSpPr>
        <p:spPr>
          <a:xfrm>
            <a:off x="3522603" y="2785225"/>
            <a:ext cx="1206300" cy="378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VENUS</a:t>
            </a:r>
            <a:endParaRPr/>
          </a:p>
        </p:txBody>
      </p:sp>
      <p:sp>
        <p:nvSpPr>
          <p:cNvPr id="947" name="Google Shape;947;p51"/>
          <p:cNvSpPr txBox="1">
            <a:spLocks noGrp="1"/>
          </p:cNvSpPr>
          <p:nvPr>
            <p:ph type="subTitle" idx="3"/>
          </p:nvPr>
        </p:nvSpPr>
        <p:spPr>
          <a:xfrm>
            <a:off x="3522600" y="3479231"/>
            <a:ext cx="2098800" cy="720000"/>
          </a:xfrm>
          <a:prstGeom prst="rect">
            <a:avLst/>
          </a:prstGeom>
        </p:spPr>
        <p:txBody>
          <a:bodyPr spcFirstLastPara="1" wrap="square" lIns="180000" tIns="0" rIns="180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Venus has a beautiful name, but it’s terribly hot</a:t>
            </a:r>
            <a:endParaRPr/>
          </a:p>
        </p:txBody>
      </p:sp>
      <p:sp>
        <p:nvSpPr>
          <p:cNvPr id="948" name="Google Shape;948;p51"/>
          <p:cNvSpPr txBox="1">
            <a:spLocks noGrp="1"/>
          </p:cNvSpPr>
          <p:nvPr>
            <p:ph type="subTitle" idx="5"/>
          </p:nvPr>
        </p:nvSpPr>
        <p:spPr>
          <a:xfrm>
            <a:off x="752467" y="3479231"/>
            <a:ext cx="2098800" cy="720000"/>
          </a:xfrm>
          <a:prstGeom prst="rect">
            <a:avLst/>
          </a:prstGeom>
        </p:spPr>
        <p:txBody>
          <a:bodyPr spcFirstLastPara="1" wrap="square" lIns="90000" tIns="0" rIns="9000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Mercury is the closest planet to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Sun</a:t>
            </a:r>
            <a:endParaRPr/>
          </a:p>
        </p:txBody>
      </p:sp>
      <p:sp>
        <p:nvSpPr>
          <p:cNvPr id="949" name="Google Shape;949;p51"/>
          <p:cNvSpPr txBox="1">
            <a:spLocks noGrp="1"/>
          </p:cNvSpPr>
          <p:nvPr>
            <p:ph type="title" idx="6"/>
          </p:nvPr>
        </p:nvSpPr>
        <p:spPr>
          <a:xfrm>
            <a:off x="720000" y="563775"/>
            <a:ext cx="37809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INNOVATIONS</a:t>
            </a:r>
            <a:endParaRPr/>
          </a:p>
        </p:txBody>
      </p:sp>
      <p:sp>
        <p:nvSpPr>
          <p:cNvPr id="950" name="Google Shape;950;p51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21</a:t>
            </a:fld>
            <a:endParaRPr/>
          </a:p>
        </p:txBody>
      </p:sp>
      <p:grpSp>
        <p:nvGrpSpPr>
          <p:cNvPr id="951" name="Google Shape;951;p51"/>
          <p:cNvGrpSpPr/>
          <p:nvPr/>
        </p:nvGrpSpPr>
        <p:grpSpPr>
          <a:xfrm>
            <a:off x="6290627" y="2052427"/>
            <a:ext cx="355663" cy="308725"/>
            <a:chOff x="-27137836" y="3746027"/>
            <a:chExt cx="298550" cy="259150"/>
          </a:xfrm>
        </p:grpSpPr>
        <p:sp>
          <p:nvSpPr>
            <p:cNvPr id="952" name="Google Shape;952;p51"/>
            <p:cNvSpPr/>
            <p:nvPr/>
          </p:nvSpPr>
          <p:spPr>
            <a:xfrm>
              <a:off x="-27135461" y="3831102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1"/>
            <p:cNvSpPr/>
            <p:nvPr/>
          </p:nvSpPr>
          <p:spPr>
            <a:xfrm>
              <a:off x="-27137836" y="3746027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1"/>
            <p:cNvSpPr/>
            <p:nvPr/>
          </p:nvSpPr>
          <p:spPr>
            <a:xfrm>
              <a:off x="-27081111" y="3906702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" name="Google Shape;955;p51"/>
          <p:cNvGrpSpPr/>
          <p:nvPr/>
        </p:nvGrpSpPr>
        <p:grpSpPr>
          <a:xfrm>
            <a:off x="3523523" y="1932123"/>
            <a:ext cx="352833" cy="429033"/>
            <a:chOff x="-29730901" y="3639929"/>
            <a:chExt cx="296175" cy="360139"/>
          </a:xfrm>
        </p:grpSpPr>
        <p:sp>
          <p:nvSpPr>
            <p:cNvPr id="956" name="Google Shape;956;p51"/>
            <p:cNvSpPr/>
            <p:nvPr/>
          </p:nvSpPr>
          <p:spPr>
            <a:xfrm>
              <a:off x="-29611951" y="3639929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1"/>
            <p:cNvSpPr/>
            <p:nvPr/>
          </p:nvSpPr>
          <p:spPr>
            <a:xfrm>
              <a:off x="-29730901" y="3844892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51"/>
          <p:cNvGrpSpPr/>
          <p:nvPr/>
        </p:nvGrpSpPr>
        <p:grpSpPr>
          <a:xfrm>
            <a:off x="768194" y="2021917"/>
            <a:ext cx="238531" cy="339253"/>
            <a:chOff x="-5732262" y="2460484"/>
            <a:chExt cx="338775" cy="481825"/>
          </a:xfrm>
        </p:grpSpPr>
        <p:sp>
          <p:nvSpPr>
            <p:cNvPr id="959" name="Google Shape;959;p51"/>
            <p:cNvSpPr/>
            <p:nvPr/>
          </p:nvSpPr>
          <p:spPr>
            <a:xfrm>
              <a:off x="-5732262" y="2460484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-5732262" y="2545159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-5732262" y="2857584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62" name="Google Shape;962;p51"/>
          <p:cNvSpPr txBox="1">
            <a:spLocks noGrp="1"/>
          </p:cNvSpPr>
          <p:nvPr>
            <p:ph type="title" idx="4294967295"/>
          </p:nvPr>
        </p:nvSpPr>
        <p:spPr>
          <a:xfrm>
            <a:off x="720000" y="563775"/>
            <a:ext cx="61596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KEY ACCOMPLISHMENTS</a:t>
            </a:r>
            <a:endParaRPr/>
          </a:p>
        </p:txBody>
      </p:sp>
      <p:sp>
        <p:nvSpPr>
          <p:cNvPr id="963" name="Google Shape;963;p51"/>
          <p:cNvSpPr txBox="1">
            <a:spLocks noGrp="1"/>
          </p:cNvSpPr>
          <p:nvPr>
            <p:ph type="subTitle" idx="1"/>
          </p:nvPr>
        </p:nvSpPr>
        <p:spPr>
          <a:xfrm>
            <a:off x="6286192" y="3479231"/>
            <a:ext cx="2098800" cy="720000"/>
          </a:xfrm>
          <a:prstGeom prst="rect">
            <a:avLst/>
          </a:prstGeom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Despite being red, Mars is a very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cold place</a:t>
            </a:r>
            <a:endParaRPr/>
          </a:p>
        </p:txBody>
      </p:sp>
      <p:sp>
        <p:nvSpPr>
          <p:cNvPr id="964" name="Google Shape;964;p51"/>
          <p:cNvSpPr txBox="1">
            <a:spLocks noGrp="1"/>
          </p:cNvSpPr>
          <p:nvPr>
            <p:ph type="title"/>
          </p:nvPr>
        </p:nvSpPr>
        <p:spPr>
          <a:xfrm>
            <a:off x="6286200" y="2785225"/>
            <a:ext cx="1051200" cy="378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MARS</a:t>
            </a:r>
            <a:endParaRPr/>
          </a:p>
        </p:txBody>
      </p:sp>
      <p:sp>
        <p:nvSpPr>
          <p:cNvPr id="965" name="Google Shape;965;p51"/>
          <p:cNvSpPr/>
          <p:nvPr/>
        </p:nvSpPr>
        <p:spPr>
          <a:xfrm rot="-5400000">
            <a:off x="8140300" y="787087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51"/>
          <p:cNvSpPr txBox="1">
            <a:spLocks noGrp="1"/>
          </p:cNvSpPr>
          <p:nvPr>
            <p:ph type="title" idx="4"/>
          </p:nvPr>
        </p:nvSpPr>
        <p:spPr>
          <a:xfrm>
            <a:off x="752475" y="2785225"/>
            <a:ext cx="1620300" cy="378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MERCURY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1" name="Google Shape;971;p52"/>
          <p:cNvPicPr preferRelativeResize="0"/>
          <p:nvPr/>
        </p:nvPicPr>
        <p:blipFill rotWithShape="1">
          <a:blip r:embed="rId3">
            <a:alphaModFix/>
          </a:blip>
          <a:srcRect l="30581" t="12629" r="33524" b="18693"/>
          <a:stretch/>
        </p:blipFill>
        <p:spPr>
          <a:xfrm>
            <a:off x="4648225" y="540000"/>
            <a:ext cx="3775775" cy="406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72" name="Google Shape;972;p52"/>
          <p:cNvSpPr txBox="1">
            <a:spLocks noGrp="1"/>
          </p:cNvSpPr>
          <p:nvPr>
            <p:ph type="title"/>
          </p:nvPr>
        </p:nvSpPr>
        <p:spPr>
          <a:xfrm>
            <a:off x="3651225" y="2195200"/>
            <a:ext cx="3687300" cy="15900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98%</a:t>
            </a:r>
            <a:endParaRPr/>
          </a:p>
        </p:txBody>
      </p:sp>
      <p:sp>
        <p:nvSpPr>
          <p:cNvPr id="973" name="Google Shape;973;p52"/>
          <p:cNvSpPr txBox="1">
            <a:spLocks noGrp="1"/>
          </p:cNvSpPr>
          <p:nvPr>
            <p:ph type="subTitle" idx="1"/>
          </p:nvPr>
        </p:nvSpPr>
        <p:spPr>
          <a:xfrm>
            <a:off x="1106775" y="2359150"/>
            <a:ext cx="2544600" cy="12621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400"/>
              <a:t>Mercury is the closest planet to the Sun and the smallest one in the Solar System—it’s only a bit larger than the Moon</a:t>
            </a:r>
            <a:endParaRPr sz="1400"/>
          </a:p>
        </p:txBody>
      </p:sp>
      <p:sp>
        <p:nvSpPr>
          <p:cNvPr id="974" name="Google Shape;974;p52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22</a:t>
            </a:fld>
            <a:endParaRPr/>
          </a:p>
        </p:txBody>
      </p:sp>
      <p:sp>
        <p:nvSpPr>
          <p:cNvPr id="975" name="Google Shape;975;p52"/>
          <p:cNvSpPr txBox="1">
            <a:spLocks noGrp="1"/>
          </p:cNvSpPr>
          <p:nvPr>
            <p:ph type="title" idx="2"/>
          </p:nvPr>
        </p:nvSpPr>
        <p:spPr>
          <a:xfrm>
            <a:off x="720000" y="563775"/>
            <a:ext cx="26355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PATIENT </a:t>
            </a:r>
            <a:endParaRPr/>
          </a:p>
        </p:txBody>
      </p:sp>
      <p:sp>
        <p:nvSpPr>
          <p:cNvPr id="976" name="Google Shape;976;p52"/>
          <p:cNvSpPr txBox="1"/>
          <p:nvPr/>
        </p:nvSpPr>
        <p:spPr>
          <a:xfrm>
            <a:off x="716625" y="1200475"/>
            <a:ext cx="3431100" cy="56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SATISFACTION</a:t>
            </a:r>
            <a:endParaRPr/>
          </a:p>
        </p:txBody>
      </p:sp>
      <p:sp>
        <p:nvSpPr>
          <p:cNvPr id="977" name="Google Shape;977;p52"/>
          <p:cNvSpPr/>
          <p:nvPr/>
        </p:nvSpPr>
        <p:spPr>
          <a:xfrm rot="-5400000">
            <a:off x="7057625" y="1902325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52"/>
          <p:cNvSpPr/>
          <p:nvPr/>
        </p:nvSpPr>
        <p:spPr>
          <a:xfrm>
            <a:off x="6480225" y="3888475"/>
            <a:ext cx="858300" cy="190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53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23</a:t>
            </a:fld>
            <a:endParaRPr/>
          </a:p>
        </p:txBody>
      </p:sp>
      <p:sp>
        <p:nvSpPr>
          <p:cNvPr id="984" name="Google Shape;984;p53"/>
          <p:cNvSpPr txBox="1">
            <a:spLocks noGrp="1"/>
          </p:cNvSpPr>
          <p:nvPr>
            <p:ph type="title"/>
          </p:nvPr>
        </p:nvSpPr>
        <p:spPr>
          <a:xfrm>
            <a:off x="6286200" y="2785225"/>
            <a:ext cx="1051200" cy="378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/>
              <a:t>MARS</a:t>
            </a:r>
            <a:endParaRPr b="0"/>
          </a:p>
        </p:txBody>
      </p:sp>
      <p:sp>
        <p:nvSpPr>
          <p:cNvPr id="985" name="Google Shape;985;p53"/>
          <p:cNvSpPr txBox="1">
            <a:spLocks noGrp="1"/>
          </p:cNvSpPr>
          <p:nvPr>
            <p:ph type="subTitle" idx="1"/>
          </p:nvPr>
        </p:nvSpPr>
        <p:spPr>
          <a:xfrm>
            <a:off x="6286192" y="3353006"/>
            <a:ext cx="2098800" cy="7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Despite being red, Mars is a cold place</a:t>
            </a:r>
            <a:endParaRPr/>
          </a:p>
        </p:txBody>
      </p:sp>
      <p:sp>
        <p:nvSpPr>
          <p:cNvPr id="986" name="Google Shape;986;p53"/>
          <p:cNvSpPr txBox="1">
            <a:spLocks noGrp="1"/>
          </p:cNvSpPr>
          <p:nvPr>
            <p:ph type="title" idx="2"/>
          </p:nvPr>
        </p:nvSpPr>
        <p:spPr>
          <a:xfrm>
            <a:off x="3522603" y="2785225"/>
            <a:ext cx="1206300" cy="378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/>
              <a:t>VENUS</a:t>
            </a:r>
            <a:endParaRPr b="0"/>
          </a:p>
        </p:txBody>
      </p:sp>
      <p:sp>
        <p:nvSpPr>
          <p:cNvPr id="987" name="Google Shape;987;p53"/>
          <p:cNvSpPr txBox="1">
            <a:spLocks noGrp="1"/>
          </p:cNvSpPr>
          <p:nvPr>
            <p:ph type="subTitle" idx="3"/>
          </p:nvPr>
        </p:nvSpPr>
        <p:spPr>
          <a:xfrm>
            <a:off x="3522600" y="3353006"/>
            <a:ext cx="2098800" cy="7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Venus is the second planet from the Sun</a:t>
            </a:r>
            <a:endParaRPr/>
          </a:p>
        </p:txBody>
      </p:sp>
      <p:sp>
        <p:nvSpPr>
          <p:cNvPr id="988" name="Google Shape;988;p53"/>
          <p:cNvSpPr txBox="1">
            <a:spLocks noGrp="1"/>
          </p:cNvSpPr>
          <p:nvPr>
            <p:ph type="title" idx="4"/>
          </p:nvPr>
        </p:nvSpPr>
        <p:spPr>
          <a:xfrm>
            <a:off x="752475" y="2785225"/>
            <a:ext cx="1620300" cy="378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/>
              <a:t>MERCURY</a:t>
            </a:r>
            <a:endParaRPr b="0"/>
          </a:p>
        </p:txBody>
      </p:sp>
      <p:sp>
        <p:nvSpPr>
          <p:cNvPr id="989" name="Google Shape;989;p53"/>
          <p:cNvSpPr txBox="1">
            <a:spLocks noGrp="1"/>
          </p:cNvSpPr>
          <p:nvPr>
            <p:ph type="subTitle" idx="5"/>
          </p:nvPr>
        </p:nvSpPr>
        <p:spPr>
          <a:xfrm>
            <a:off x="752467" y="3353006"/>
            <a:ext cx="2098800" cy="7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Mercury is the closest planet to the Sun</a:t>
            </a:r>
            <a:endParaRPr/>
          </a:p>
        </p:txBody>
      </p:sp>
      <p:sp>
        <p:nvSpPr>
          <p:cNvPr id="990" name="Google Shape;990;p53"/>
          <p:cNvSpPr txBox="1">
            <a:spLocks noGrp="1"/>
          </p:cNvSpPr>
          <p:nvPr>
            <p:ph type="title" idx="6"/>
          </p:nvPr>
        </p:nvSpPr>
        <p:spPr>
          <a:xfrm>
            <a:off x="720000" y="563775"/>
            <a:ext cx="37809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INNOVATIONS</a:t>
            </a:r>
            <a:endParaRPr/>
          </a:p>
        </p:txBody>
      </p:sp>
      <p:grpSp>
        <p:nvGrpSpPr>
          <p:cNvPr id="991" name="Google Shape;991;p53"/>
          <p:cNvGrpSpPr/>
          <p:nvPr/>
        </p:nvGrpSpPr>
        <p:grpSpPr>
          <a:xfrm>
            <a:off x="6286202" y="2281027"/>
            <a:ext cx="355663" cy="308725"/>
            <a:chOff x="-27265764" y="3809990"/>
            <a:chExt cx="298550" cy="259150"/>
          </a:xfrm>
        </p:grpSpPr>
        <p:sp>
          <p:nvSpPr>
            <p:cNvPr id="992" name="Google Shape;992;p53"/>
            <p:cNvSpPr/>
            <p:nvPr/>
          </p:nvSpPr>
          <p:spPr>
            <a:xfrm>
              <a:off x="-27263389" y="389506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3"/>
            <p:cNvSpPr/>
            <p:nvPr/>
          </p:nvSpPr>
          <p:spPr>
            <a:xfrm>
              <a:off x="-27265764" y="380999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3"/>
            <p:cNvSpPr/>
            <p:nvPr/>
          </p:nvSpPr>
          <p:spPr>
            <a:xfrm>
              <a:off x="-27209039" y="397066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53"/>
          <p:cNvGrpSpPr/>
          <p:nvPr/>
        </p:nvGrpSpPr>
        <p:grpSpPr>
          <a:xfrm>
            <a:off x="3522594" y="2236923"/>
            <a:ext cx="352833" cy="352833"/>
            <a:chOff x="-29564510" y="3767856"/>
            <a:chExt cx="296175" cy="296175"/>
          </a:xfrm>
        </p:grpSpPr>
        <p:sp>
          <p:nvSpPr>
            <p:cNvPr id="996" name="Google Shape;996;p53"/>
            <p:cNvSpPr/>
            <p:nvPr/>
          </p:nvSpPr>
          <p:spPr>
            <a:xfrm>
              <a:off x="-29445560" y="3767856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3"/>
            <p:cNvSpPr/>
            <p:nvPr/>
          </p:nvSpPr>
          <p:spPr>
            <a:xfrm>
              <a:off x="-29564510" y="3908856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" name="Google Shape;998;p53"/>
          <p:cNvGrpSpPr/>
          <p:nvPr/>
        </p:nvGrpSpPr>
        <p:grpSpPr>
          <a:xfrm>
            <a:off x="754119" y="2250517"/>
            <a:ext cx="238531" cy="339253"/>
            <a:chOff x="-5191146" y="2568707"/>
            <a:chExt cx="338775" cy="481825"/>
          </a:xfrm>
        </p:grpSpPr>
        <p:sp>
          <p:nvSpPr>
            <p:cNvPr id="999" name="Google Shape;999;p53"/>
            <p:cNvSpPr/>
            <p:nvPr/>
          </p:nvSpPr>
          <p:spPr>
            <a:xfrm>
              <a:off x="-5191146" y="2568707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0" name="Google Shape;1000;p53"/>
            <p:cNvSpPr/>
            <p:nvPr/>
          </p:nvSpPr>
          <p:spPr>
            <a:xfrm>
              <a:off x="-5191146" y="2653382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1" name="Google Shape;1001;p53"/>
            <p:cNvSpPr/>
            <p:nvPr/>
          </p:nvSpPr>
          <p:spPr>
            <a:xfrm>
              <a:off x="-5191146" y="2965807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54"/>
          <p:cNvSpPr txBox="1">
            <a:spLocks noGrp="1"/>
          </p:cNvSpPr>
          <p:nvPr>
            <p:ph type="title"/>
          </p:nvPr>
        </p:nvSpPr>
        <p:spPr>
          <a:xfrm>
            <a:off x="796200" y="2245100"/>
            <a:ext cx="1846500" cy="446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MERCURY</a:t>
            </a:r>
            <a:endParaRPr/>
          </a:p>
        </p:txBody>
      </p:sp>
      <p:sp>
        <p:nvSpPr>
          <p:cNvPr id="1007" name="Google Shape;1007;p54"/>
          <p:cNvSpPr txBox="1">
            <a:spLocks noGrp="1"/>
          </p:cNvSpPr>
          <p:nvPr>
            <p:ph type="title" idx="2"/>
          </p:nvPr>
        </p:nvSpPr>
        <p:spPr>
          <a:xfrm>
            <a:off x="3332475" y="2245100"/>
            <a:ext cx="1846500" cy="446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VENUS</a:t>
            </a:r>
            <a:endParaRPr/>
          </a:p>
        </p:txBody>
      </p:sp>
      <p:sp>
        <p:nvSpPr>
          <p:cNvPr id="1008" name="Google Shape;1008;p54"/>
          <p:cNvSpPr txBox="1">
            <a:spLocks noGrp="1"/>
          </p:cNvSpPr>
          <p:nvPr>
            <p:ph type="subTitle" idx="1"/>
          </p:nvPr>
        </p:nvSpPr>
        <p:spPr>
          <a:xfrm>
            <a:off x="796200" y="2690126"/>
            <a:ext cx="2160000" cy="719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Mercury is the closest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planet to the Sun</a:t>
            </a:r>
            <a:endParaRPr/>
          </a:p>
        </p:txBody>
      </p:sp>
      <p:sp>
        <p:nvSpPr>
          <p:cNvPr id="1009" name="Google Shape;1009;p54"/>
          <p:cNvSpPr txBox="1">
            <a:spLocks noGrp="1"/>
          </p:cNvSpPr>
          <p:nvPr>
            <p:ph type="subTitle" idx="3"/>
          </p:nvPr>
        </p:nvSpPr>
        <p:spPr>
          <a:xfrm>
            <a:off x="3332475" y="2690126"/>
            <a:ext cx="2160000" cy="719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Venus is the second planet from the Sun</a:t>
            </a:r>
            <a:endParaRPr/>
          </a:p>
        </p:txBody>
      </p:sp>
      <p:sp>
        <p:nvSpPr>
          <p:cNvPr id="1010" name="Google Shape;1010;p54"/>
          <p:cNvSpPr txBox="1">
            <a:spLocks noGrp="1"/>
          </p:cNvSpPr>
          <p:nvPr>
            <p:ph type="title" idx="4"/>
          </p:nvPr>
        </p:nvSpPr>
        <p:spPr>
          <a:xfrm>
            <a:off x="796200" y="3611350"/>
            <a:ext cx="1846500" cy="446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SATURN</a:t>
            </a:r>
            <a:endParaRPr/>
          </a:p>
        </p:txBody>
      </p:sp>
      <p:sp>
        <p:nvSpPr>
          <p:cNvPr id="1011" name="Google Shape;1011;p54"/>
          <p:cNvSpPr txBox="1">
            <a:spLocks noGrp="1"/>
          </p:cNvSpPr>
          <p:nvPr>
            <p:ph type="title" idx="5"/>
          </p:nvPr>
        </p:nvSpPr>
        <p:spPr>
          <a:xfrm>
            <a:off x="3332475" y="3611350"/>
            <a:ext cx="1846500" cy="446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JUPITER</a:t>
            </a:r>
            <a:endParaRPr/>
          </a:p>
        </p:txBody>
      </p:sp>
      <p:sp>
        <p:nvSpPr>
          <p:cNvPr id="1012" name="Google Shape;1012;p54"/>
          <p:cNvSpPr txBox="1">
            <a:spLocks noGrp="1"/>
          </p:cNvSpPr>
          <p:nvPr>
            <p:ph type="subTitle" idx="6"/>
          </p:nvPr>
        </p:nvSpPr>
        <p:spPr>
          <a:xfrm>
            <a:off x="796200" y="4057175"/>
            <a:ext cx="2160000" cy="719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Yes, this is the ringed one. It’s a gas giant</a:t>
            </a:r>
            <a:endParaRPr/>
          </a:p>
        </p:txBody>
      </p:sp>
      <p:sp>
        <p:nvSpPr>
          <p:cNvPr id="1013" name="Google Shape;1013;p54"/>
          <p:cNvSpPr txBox="1">
            <a:spLocks noGrp="1"/>
          </p:cNvSpPr>
          <p:nvPr>
            <p:ph type="subTitle" idx="7"/>
          </p:nvPr>
        </p:nvSpPr>
        <p:spPr>
          <a:xfrm>
            <a:off x="3332475" y="4057175"/>
            <a:ext cx="2160000" cy="719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It’s the biggest planet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the Solar System</a:t>
            </a:r>
            <a:endParaRPr/>
          </a:p>
        </p:txBody>
      </p:sp>
      <p:sp>
        <p:nvSpPr>
          <p:cNvPr id="1014" name="Google Shape;1014;p54"/>
          <p:cNvSpPr txBox="1">
            <a:spLocks noGrp="1"/>
          </p:cNvSpPr>
          <p:nvPr>
            <p:ph type="title" idx="8"/>
          </p:nvPr>
        </p:nvSpPr>
        <p:spPr>
          <a:xfrm>
            <a:off x="5868749" y="2245100"/>
            <a:ext cx="1846500" cy="446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MARS</a:t>
            </a:r>
            <a:endParaRPr/>
          </a:p>
        </p:txBody>
      </p:sp>
      <p:sp>
        <p:nvSpPr>
          <p:cNvPr id="1015" name="Google Shape;1015;p54"/>
          <p:cNvSpPr txBox="1">
            <a:spLocks noGrp="1"/>
          </p:cNvSpPr>
          <p:nvPr>
            <p:ph type="subTitle" idx="9"/>
          </p:nvPr>
        </p:nvSpPr>
        <p:spPr>
          <a:xfrm>
            <a:off x="5868749" y="2690126"/>
            <a:ext cx="2160000" cy="719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Despite being red, Mars Is a cold place</a:t>
            </a:r>
            <a:endParaRPr/>
          </a:p>
        </p:txBody>
      </p:sp>
      <p:sp>
        <p:nvSpPr>
          <p:cNvPr id="1016" name="Google Shape;1016;p54"/>
          <p:cNvSpPr txBox="1">
            <a:spLocks noGrp="1"/>
          </p:cNvSpPr>
          <p:nvPr>
            <p:ph type="title" idx="13"/>
          </p:nvPr>
        </p:nvSpPr>
        <p:spPr>
          <a:xfrm>
            <a:off x="5868749" y="3611350"/>
            <a:ext cx="1846500" cy="446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NEPTUNE</a:t>
            </a:r>
            <a:endParaRPr/>
          </a:p>
        </p:txBody>
      </p:sp>
      <p:sp>
        <p:nvSpPr>
          <p:cNvPr id="1017" name="Google Shape;1017;p54"/>
          <p:cNvSpPr txBox="1">
            <a:spLocks noGrp="1"/>
          </p:cNvSpPr>
          <p:nvPr>
            <p:ph type="subTitle" idx="14"/>
          </p:nvPr>
        </p:nvSpPr>
        <p:spPr>
          <a:xfrm>
            <a:off x="5868749" y="4057175"/>
            <a:ext cx="2160000" cy="719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It’s the farthest planet from the Sun</a:t>
            </a:r>
            <a:endParaRPr/>
          </a:p>
        </p:txBody>
      </p:sp>
      <p:sp>
        <p:nvSpPr>
          <p:cNvPr id="1018" name="Google Shape;1018;p54"/>
          <p:cNvSpPr txBox="1">
            <a:spLocks noGrp="1"/>
          </p:cNvSpPr>
          <p:nvPr>
            <p:ph type="title" idx="15"/>
          </p:nvPr>
        </p:nvSpPr>
        <p:spPr>
          <a:xfrm>
            <a:off x="720000" y="563775"/>
            <a:ext cx="58341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QUALITY IMPROVEMENT </a:t>
            </a:r>
            <a:endParaRPr/>
          </a:p>
        </p:txBody>
      </p:sp>
      <p:sp>
        <p:nvSpPr>
          <p:cNvPr id="1019" name="Google Shape;1019;p54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24</a:t>
            </a:fld>
            <a:endParaRPr/>
          </a:p>
        </p:txBody>
      </p:sp>
      <p:sp>
        <p:nvSpPr>
          <p:cNvPr id="1020" name="Google Shape;1020;p54"/>
          <p:cNvSpPr txBox="1"/>
          <p:nvPr/>
        </p:nvSpPr>
        <p:spPr>
          <a:xfrm>
            <a:off x="720000" y="1200475"/>
            <a:ext cx="2635500" cy="56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MEASURES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55"/>
          <p:cNvSpPr txBox="1">
            <a:spLocks noGrp="1"/>
          </p:cNvSpPr>
          <p:nvPr>
            <p:ph type="title"/>
          </p:nvPr>
        </p:nvSpPr>
        <p:spPr>
          <a:xfrm>
            <a:off x="743903" y="1806925"/>
            <a:ext cx="2894400" cy="4155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JENNA DOE</a:t>
            </a:r>
            <a:endParaRPr/>
          </a:p>
        </p:txBody>
      </p:sp>
      <p:sp>
        <p:nvSpPr>
          <p:cNvPr id="1026" name="Google Shape;1026;p55"/>
          <p:cNvSpPr txBox="1">
            <a:spLocks noGrp="1"/>
          </p:cNvSpPr>
          <p:nvPr>
            <p:ph type="title" idx="2"/>
          </p:nvPr>
        </p:nvSpPr>
        <p:spPr>
          <a:xfrm>
            <a:off x="4781406" y="1806925"/>
            <a:ext cx="2894400" cy="4155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JOHN JAMES</a:t>
            </a:r>
            <a:endParaRPr/>
          </a:p>
        </p:txBody>
      </p:sp>
      <p:sp>
        <p:nvSpPr>
          <p:cNvPr id="1027" name="Google Shape;1027;p55"/>
          <p:cNvSpPr txBox="1">
            <a:spLocks noGrp="1"/>
          </p:cNvSpPr>
          <p:nvPr>
            <p:ph type="subTitle" idx="1"/>
          </p:nvPr>
        </p:nvSpPr>
        <p:spPr>
          <a:xfrm>
            <a:off x="743900" y="2227852"/>
            <a:ext cx="3642600" cy="619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“Neptune is the fourth-largest planet by diameter in the Solar System”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55"/>
          <p:cNvSpPr txBox="1">
            <a:spLocks noGrp="1"/>
          </p:cNvSpPr>
          <p:nvPr>
            <p:ph type="subTitle" idx="3"/>
          </p:nvPr>
        </p:nvSpPr>
        <p:spPr>
          <a:xfrm>
            <a:off x="4781406" y="2227852"/>
            <a:ext cx="3642600" cy="619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“Mercury is the closest to the Sun and the smallest in the Solar System”</a:t>
            </a:r>
            <a:endParaRPr/>
          </a:p>
        </p:txBody>
      </p:sp>
      <p:sp>
        <p:nvSpPr>
          <p:cNvPr id="1029" name="Google Shape;1029;p55"/>
          <p:cNvSpPr txBox="1">
            <a:spLocks noGrp="1"/>
          </p:cNvSpPr>
          <p:nvPr>
            <p:ph type="title" idx="4"/>
          </p:nvPr>
        </p:nvSpPr>
        <p:spPr>
          <a:xfrm>
            <a:off x="743906" y="3286922"/>
            <a:ext cx="2894400" cy="4155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FRED BLOGGS</a:t>
            </a:r>
            <a:endParaRPr/>
          </a:p>
        </p:txBody>
      </p:sp>
      <p:sp>
        <p:nvSpPr>
          <p:cNvPr id="1030" name="Google Shape;1030;p55"/>
          <p:cNvSpPr txBox="1">
            <a:spLocks noGrp="1"/>
          </p:cNvSpPr>
          <p:nvPr>
            <p:ph type="title" idx="5"/>
          </p:nvPr>
        </p:nvSpPr>
        <p:spPr>
          <a:xfrm>
            <a:off x="4781406" y="3286922"/>
            <a:ext cx="2894400" cy="4155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HELENA PATTERSON</a:t>
            </a:r>
            <a:endParaRPr/>
          </a:p>
        </p:txBody>
      </p:sp>
      <p:sp>
        <p:nvSpPr>
          <p:cNvPr id="1031" name="Google Shape;1031;p55"/>
          <p:cNvSpPr txBox="1">
            <a:spLocks noGrp="1"/>
          </p:cNvSpPr>
          <p:nvPr>
            <p:ph type="subTitle" idx="6"/>
          </p:nvPr>
        </p:nvSpPr>
        <p:spPr>
          <a:xfrm>
            <a:off x="743900" y="3690126"/>
            <a:ext cx="3642600" cy="619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“Despite being red, Mars is a cold. The planet is full of iron oxide dust”</a:t>
            </a:r>
            <a:endParaRPr/>
          </a:p>
        </p:txBody>
      </p:sp>
      <p:sp>
        <p:nvSpPr>
          <p:cNvPr id="1032" name="Google Shape;1032;p55"/>
          <p:cNvSpPr txBox="1">
            <a:spLocks noGrp="1"/>
          </p:cNvSpPr>
          <p:nvPr>
            <p:ph type="subTitle" idx="7"/>
          </p:nvPr>
        </p:nvSpPr>
        <p:spPr>
          <a:xfrm>
            <a:off x="4781406" y="3690126"/>
            <a:ext cx="3642600" cy="619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“Saturn is the ringed one. It’s a gas giant, composed of hydrogen and helium”</a:t>
            </a:r>
            <a:endParaRPr/>
          </a:p>
        </p:txBody>
      </p:sp>
      <p:sp>
        <p:nvSpPr>
          <p:cNvPr id="1033" name="Google Shape;1033;p55"/>
          <p:cNvSpPr txBox="1">
            <a:spLocks noGrp="1"/>
          </p:cNvSpPr>
          <p:nvPr>
            <p:ph type="title" idx="8"/>
          </p:nvPr>
        </p:nvSpPr>
        <p:spPr>
          <a:xfrm>
            <a:off x="720000" y="563775"/>
            <a:ext cx="3439800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TESTIMONIALS</a:t>
            </a:r>
            <a:endParaRPr/>
          </a:p>
        </p:txBody>
      </p:sp>
      <p:sp>
        <p:nvSpPr>
          <p:cNvPr id="1034" name="Google Shape;1034;p5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25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035" name="Google Shape;1035;p55"/>
          <p:cNvSpPr txBox="1"/>
          <p:nvPr/>
        </p:nvSpPr>
        <p:spPr>
          <a:xfrm>
            <a:off x="7797500" y="3286903"/>
            <a:ext cx="6264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58</a:t>
            </a:r>
            <a:endParaRPr sz="1700"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36" name="Google Shape;1036;p55"/>
          <p:cNvSpPr txBox="1"/>
          <p:nvPr/>
        </p:nvSpPr>
        <p:spPr>
          <a:xfrm>
            <a:off x="7797500" y="1806925"/>
            <a:ext cx="6264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36</a:t>
            </a:r>
            <a:endParaRPr sz="1700"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37" name="Google Shape;1037;p55"/>
          <p:cNvSpPr txBox="1"/>
          <p:nvPr/>
        </p:nvSpPr>
        <p:spPr>
          <a:xfrm>
            <a:off x="3747079" y="3286900"/>
            <a:ext cx="6390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31</a:t>
            </a:r>
            <a:endParaRPr sz="1700"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38" name="Google Shape;1038;p55"/>
          <p:cNvSpPr txBox="1"/>
          <p:nvPr/>
        </p:nvSpPr>
        <p:spPr>
          <a:xfrm>
            <a:off x="3747079" y="1806925"/>
            <a:ext cx="6390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25</a:t>
            </a:r>
            <a:endParaRPr sz="1700"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56"/>
          <p:cNvSpPr/>
          <p:nvPr/>
        </p:nvSpPr>
        <p:spPr>
          <a:xfrm>
            <a:off x="6608799" y="3006697"/>
            <a:ext cx="955200" cy="78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044" name="Google Shape;1044;p56"/>
          <p:cNvSpPr/>
          <p:nvPr/>
        </p:nvSpPr>
        <p:spPr>
          <a:xfrm>
            <a:off x="3253481" y="3006697"/>
            <a:ext cx="955200" cy="78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045" name="Google Shape;1045;p56"/>
          <p:cNvSpPr/>
          <p:nvPr/>
        </p:nvSpPr>
        <p:spPr>
          <a:xfrm>
            <a:off x="4932675" y="2132697"/>
            <a:ext cx="955200" cy="78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046" name="Google Shape;1046;p56"/>
          <p:cNvSpPr/>
          <p:nvPr/>
        </p:nvSpPr>
        <p:spPr>
          <a:xfrm>
            <a:off x="1570900" y="2136939"/>
            <a:ext cx="955200" cy="78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047" name="Google Shape;1047;p56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2609700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//AWARDS</a:t>
            </a:r>
            <a:endParaRPr/>
          </a:p>
        </p:txBody>
      </p:sp>
      <p:sp>
        <p:nvSpPr>
          <p:cNvPr id="1048" name="Google Shape;1048;p56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26</a:t>
            </a:fld>
            <a:endParaRPr/>
          </a:p>
        </p:txBody>
      </p:sp>
      <p:sp>
        <p:nvSpPr>
          <p:cNvPr id="1049" name="Google Shape;1049;p56"/>
          <p:cNvSpPr/>
          <p:nvPr/>
        </p:nvSpPr>
        <p:spPr>
          <a:xfrm>
            <a:off x="1303750" y="3890699"/>
            <a:ext cx="14895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000" tIns="91425" rIns="540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Jupiter is the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biggest planet of them all 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050" name="Google Shape;1050;p56"/>
          <p:cNvSpPr txBox="1"/>
          <p:nvPr/>
        </p:nvSpPr>
        <p:spPr>
          <a:xfrm>
            <a:off x="1571500" y="3340297"/>
            <a:ext cx="9540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54000" tIns="91425" rIns="54000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2005</a:t>
            </a:r>
            <a:endParaRPr sz="17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51" name="Google Shape;1051;p56"/>
          <p:cNvSpPr/>
          <p:nvPr/>
        </p:nvSpPr>
        <p:spPr>
          <a:xfrm>
            <a:off x="4665212" y="3890699"/>
            <a:ext cx="14895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000" tIns="91425" rIns="540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Despite being red, Mars is a cold place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052" name="Google Shape;1052;p56"/>
          <p:cNvSpPr txBox="1"/>
          <p:nvPr/>
        </p:nvSpPr>
        <p:spPr>
          <a:xfrm>
            <a:off x="4933275" y="3340297"/>
            <a:ext cx="9540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54000" tIns="91425" rIns="54000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2015</a:t>
            </a:r>
            <a:endParaRPr sz="17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53" name="Google Shape;1053;p56"/>
          <p:cNvSpPr/>
          <p:nvPr/>
        </p:nvSpPr>
        <p:spPr>
          <a:xfrm>
            <a:off x="6342249" y="1304182"/>
            <a:ext cx="14895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000" tIns="91425" rIns="540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Mercury is the closest planet to the Sun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054" name="Google Shape;1054;p56"/>
          <p:cNvSpPr txBox="1"/>
          <p:nvPr/>
        </p:nvSpPr>
        <p:spPr>
          <a:xfrm>
            <a:off x="6609399" y="2132697"/>
            <a:ext cx="9540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54000" tIns="91425" rIns="54000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2020</a:t>
            </a:r>
            <a:endParaRPr sz="1700" b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055" name="Google Shape;1055;p56"/>
          <p:cNvSpPr/>
          <p:nvPr/>
        </p:nvSpPr>
        <p:spPr>
          <a:xfrm>
            <a:off x="2988188" y="1304182"/>
            <a:ext cx="14895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000" tIns="91425" rIns="5400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Saturn is a gas giant and has several rings</a:t>
            </a:r>
            <a:endParaRPr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056" name="Google Shape;1056;p56"/>
          <p:cNvSpPr txBox="1"/>
          <p:nvPr/>
        </p:nvSpPr>
        <p:spPr>
          <a:xfrm>
            <a:off x="3253481" y="2132697"/>
            <a:ext cx="955200" cy="44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54000" tIns="91425" rIns="54000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2010</a:t>
            </a:r>
            <a:endParaRPr sz="17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1057" name="Google Shape;1057;p56"/>
          <p:cNvGrpSpPr/>
          <p:nvPr/>
        </p:nvGrpSpPr>
        <p:grpSpPr>
          <a:xfrm>
            <a:off x="3571064" y="3234852"/>
            <a:ext cx="323749" cy="323690"/>
            <a:chOff x="583100" y="3982600"/>
            <a:chExt cx="296175" cy="296175"/>
          </a:xfrm>
        </p:grpSpPr>
        <p:sp>
          <p:nvSpPr>
            <p:cNvPr id="1058" name="Google Shape;1058;p56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6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6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6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6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6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6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" name="Google Shape;1065;p56"/>
          <p:cNvGrpSpPr/>
          <p:nvPr/>
        </p:nvGrpSpPr>
        <p:grpSpPr>
          <a:xfrm>
            <a:off x="5248401" y="2365095"/>
            <a:ext cx="323749" cy="323690"/>
            <a:chOff x="3497300" y="3227275"/>
            <a:chExt cx="296175" cy="296175"/>
          </a:xfrm>
        </p:grpSpPr>
        <p:sp>
          <p:nvSpPr>
            <p:cNvPr id="1066" name="Google Shape;1066;p56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6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6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6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6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6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6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6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56"/>
          <p:cNvGrpSpPr/>
          <p:nvPr/>
        </p:nvGrpSpPr>
        <p:grpSpPr>
          <a:xfrm>
            <a:off x="6924525" y="3234278"/>
            <a:ext cx="323749" cy="324837"/>
            <a:chOff x="4991425" y="3234750"/>
            <a:chExt cx="296175" cy="297225"/>
          </a:xfrm>
        </p:grpSpPr>
        <p:sp>
          <p:nvSpPr>
            <p:cNvPr id="1075" name="Google Shape;1075;p56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6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6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6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6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6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" name="Google Shape;1081;p56"/>
          <p:cNvGrpSpPr/>
          <p:nvPr/>
        </p:nvGrpSpPr>
        <p:grpSpPr>
          <a:xfrm>
            <a:off x="1882697" y="2361136"/>
            <a:ext cx="331606" cy="331606"/>
            <a:chOff x="1049375" y="2680675"/>
            <a:chExt cx="297725" cy="297725"/>
          </a:xfrm>
        </p:grpSpPr>
        <p:sp>
          <p:nvSpPr>
            <p:cNvPr id="1082" name="Google Shape;1082;p56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6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4" name="Google Shape;1084;p56"/>
          <p:cNvSpPr/>
          <p:nvPr/>
        </p:nvSpPr>
        <p:spPr>
          <a:xfrm>
            <a:off x="1920300" y="3065913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56"/>
          <p:cNvSpPr/>
          <p:nvPr/>
        </p:nvSpPr>
        <p:spPr>
          <a:xfrm rot="10800000">
            <a:off x="3602881" y="2731484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56"/>
          <p:cNvSpPr/>
          <p:nvPr/>
        </p:nvSpPr>
        <p:spPr>
          <a:xfrm>
            <a:off x="5282075" y="3065084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56"/>
          <p:cNvSpPr/>
          <p:nvPr/>
        </p:nvSpPr>
        <p:spPr>
          <a:xfrm rot="10800000">
            <a:off x="6958199" y="2731484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57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27</a:t>
            </a:fld>
            <a:endParaRPr/>
          </a:p>
        </p:txBody>
      </p:sp>
      <p:sp>
        <p:nvSpPr>
          <p:cNvPr id="1093" name="Google Shape;1093;p57"/>
          <p:cNvSpPr/>
          <p:nvPr/>
        </p:nvSpPr>
        <p:spPr>
          <a:xfrm rot="-5400000">
            <a:off x="4104263" y="763279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4" name="Google Shape;1094;p57"/>
          <p:cNvGrpSpPr/>
          <p:nvPr/>
        </p:nvGrpSpPr>
        <p:grpSpPr>
          <a:xfrm>
            <a:off x="3249313" y="3629206"/>
            <a:ext cx="3028562" cy="1514281"/>
            <a:chOff x="3249313" y="3629206"/>
            <a:chExt cx="3028562" cy="1514281"/>
          </a:xfrm>
        </p:grpSpPr>
        <p:sp>
          <p:nvSpPr>
            <p:cNvPr id="1095" name="Google Shape;1095;p57"/>
            <p:cNvSpPr/>
            <p:nvPr/>
          </p:nvSpPr>
          <p:spPr>
            <a:xfrm rot="-5400000">
              <a:off x="4403351" y="4062768"/>
              <a:ext cx="720479" cy="1440959"/>
            </a:xfrm>
            <a:custGeom>
              <a:avLst/>
              <a:gdLst/>
              <a:ahLst/>
              <a:cxnLst/>
              <a:rect l="l" t="t" r="r" b="b"/>
              <a:pathLst>
                <a:path w="23013" h="46026" extrusionOk="0">
                  <a:moveTo>
                    <a:pt x="0" y="0"/>
                  </a:moveTo>
                  <a:lnTo>
                    <a:pt x="0" y="387"/>
                  </a:lnTo>
                  <a:cubicBezTo>
                    <a:pt x="6254" y="387"/>
                    <a:pt x="11893" y="2911"/>
                    <a:pt x="15986" y="7004"/>
                  </a:cubicBezTo>
                  <a:cubicBezTo>
                    <a:pt x="20102" y="11097"/>
                    <a:pt x="22626" y="16759"/>
                    <a:pt x="22626" y="23013"/>
                  </a:cubicBezTo>
                  <a:cubicBezTo>
                    <a:pt x="22626" y="29266"/>
                    <a:pt x="20102" y="34906"/>
                    <a:pt x="15986" y="38999"/>
                  </a:cubicBezTo>
                  <a:cubicBezTo>
                    <a:pt x="11893" y="43092"/>
                    <a:pt x="6254" y="45639"/>
                    <a:pt x="0" y="45639"/>
                  </a:cubicBezTo>
                  <a:lnTo>
                    <a:pt x="0" y="46026"/>
                  </a:lnTo>
                  <a:cubicBezTo>
                    <a:pt x="12712" y="46026"/>
                    <a:pt x="23013" y="35702"/>
                    <a:pt x="23013" y="23013"/>
                  </a:cubicBezTo>
                  <a:cubicBezTo>
                    <a:pt x="23013" y="10301"/>
                    <a:pt x="1271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7"/>
            <p:cNvSpPr/>
            <p:nvPr/>
          </p:nvSpPr>
          <p:spPr>
            <a:xfrm rot="-5400000">
              <a:off x="4369883" y="3963805"/>
              <a:ext cx="786695" cy="1572670"/>
            </a:xfrm>
            <a:custGeom>
              <a:avLst/>
              <a:gdLst/>
              <a:ahLst/>
              <a:cxnLst/>
              <a:rect l="l" t="t" r="r" b="b"/>
              <a:pathLst>
                <a:path w="25128" h="50233" extrusionOk="0">
                  <a:moveTo>
                    <a:pt x="0" y="0"/>
                  </a:moveTo>
                  <a:lnTo>
                    <a:pt x="0" y="387"/>
                  </a:lnTo>
                  <a:cubicBezTo>
                    <a:pt x="6822" y="387"/>
                    <a:pt x="13007" y="3138"/>
                    <a:pt x="17487" y="7618"/>
                  </a:cubicBezTo>
                  <a:cubicBezTo>
                    <a:pt x="21967" y="12098"/>
                    <a:pt x="24741" y="18283"/>
                    <a:pt x="24741" y="25128"/>
                  </a:cubicBezTo>
                  <a:cubicBezTo>
                    <a:pt x="24741" y="31950"/>
                    <a:pt x="21967" y="38135"/>
                    <a:pt x="17487" y="42615"/>
                  </a:cubicBezTo>
                  <a:cubicBezTo>
                    <a:pt x="13007" y="47095"/>
                    <a:pt x="6822" y="49869"/>
                    <a:pt x="0" y="49869"/>
                  </a:cubicBezTo>
                  <a:lnTo>
                    <a:pt x="0" y="50233"/>
                  </a:lnTo>
                  <a:cubicBezTo>
                    <a:pt x="13871" y="50233"/>
                    <a:pt x="25128" y="38999"/>
                    <a:pt x="25128" y="25128"/>
                  </a:cubicBezTo>
                  <a:cubicBezTo>
                    <a:pt x="25128" y="11256"/>
                    <a:pt x="1387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7"/>
            <p:cNvSpPr/>
            <p:nvPr/>
          </p:nvSpPr>
          <p:spPr>
            <a:xfrm rot="-5400000">
              <a:off x="4337136" y="3864842"/>
              <a:ext cx="852190" cy="1705100"/>
            </a:xfrm>
            <a:custGeom>
              <a:avLst/>
              <a:gdLst/>
              <a:ahLst/>
              <a:cxnLst/>
              <a:rect l="l" t="t" r="r" b="b"/>
              <a:pathLst>
                <a:path w="27220" h="54463" extrusionOk="0">
                  <a:moveTo>
                    <a:pt x="0" y="0"/>
                  </a:moveTo>
                  <a:lnTo>
                    <a:pt x="0" y="387"/>
                  </a:lnTo>
                  <a:cubicBezTo>
                    <a:pt x="7413" y="387"/>
                    <a:pt x="14122" y="3389"/>
                    <a:pt x="18988" y="8255"/>
                  </a:cubicBezTo>
                  <a:cubicBezTo>
                    <a:pt x="23854" y="13099"/>
                    <a:pt x="26856" y="19830"/>
                    <a:pt x="26856" y="27243"/>
                  </a:cubicBezTo>
                  <a:cubicBezTo>
                    <a:pt x="26856" y="34656"/>
                    <a:pt x="23854" y="41364"/>
                    <a:pt x="18988" y="46231"/>
                  </a:cubicBezTo>
                  <a:cubicBezTo>
                    <a:pt x="14122" y="51097"/>
                    <a:pt x="7413" y="54099"/>
                    <a:pt x="0" y="54099"/>
                  </a:cubicBezTo>
                  <a:lnTo>
                    <a:pt x="0" y="54462"/>
                  </a:lnTo>
                  <a:cubicBezTo>
                    <a:pt x="15031" y="54462"/>
                    <a:pt x="27220" y="42274"/>
                    <a:pt x="27220" y="27243"/>
                  </a:cubicBezTo>
                  <a:cubicBezTo>
                    <a:pt x="27220" y="12189"/>
                    <a:pt x="150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7"/>
            <p:cNvSpPr/>
            <p:nvPr/>
          </p:nvSpPr>
          <p:spPr>
            <a:xfrm rot="-5400000">
              <a:off x="4304028" y="3765519"/>
              <a:ext cx="918406" cy="1837531"/>
            </a:xfrm>
            <a:custGeom>
              <a:avLst/>
              <a:gdLst/>
              <a:ahLst/>
              <a:cxnLst/>
              <a:rect l="l" t="t" r="r" b="b"/>
              <a:pathLst>
                <a:path w="29335" h="58693" extrusionOk="0">
                  <a:moveTo>
                    <a:pt x="0" y="1"/>
                  </a:moveTo>
                  <a:lnTo>
                    <a:pt x="0" y="387"/>
                  </a:lnTo>
                  <a:cubicBezTo>
                    <a:pt x="8005" y="387"/>
                    <a:pt x="15236" y="3616"/>
                    <a:pt x="20489" y="8869"/>
                  </a:cubicBezTo>
                  <a:cubicBezTo>
                    <a:pt x="25719" y="14099"/>
                    <a:pt x="28971" y="21353"/>
                    <a:pt x="28971" y="29358"/>
                  </a:cubicBezTo>
                  <a:cubicBezTo>
                    <a:pt x="28971" y="37362"/>
                    <a:pt x="25719" y="44594"/>
                    <a:pt x="20489" y="49824"/>
                  </a:cubicBezTo>
                  <a:cubicBezTo>
                    <a:pt x="15236" y="55077"/>
                    <a:pt x="8005" y="58328"/>
                    <a:pt x="0" y="58328"/>
                  </a:cubicBezTo>
                  <a:lnTo>
                    <a:pt x="0" y="58692"/>
                  </a:lnTo>
                  <a:cubicBezTo>
                    <a:pt x="16214" y="58692"/>
                    <a:pt x="29335" y="45549"/>
                    <a:pt x="29335" y="29358"/>
                  </a:cubicBezTo>
                  <a:cubicBezTo>
                    <a:pt x="29335" y="13144"/>
                    <a:pt x="16214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7"/>
            <p:cNvSpPr/>
            <p:nvPr/>
          </p:nvSpPr>
          <p:spPr>
            <a:xfrm rot="-5400000">
              <a:off x="4270921" y="3666196"/>
              <a:ext cx="984621" cy="1969962"/>
            </a:xfrm>
            <a:custGeom>
              <a:avLst/>
              <a:gdLst/>
              <a:ahLst/>
              <a:cxnLst/>
              <a:rect l="l" t="t" r="r" b="b"/>
              <a:pathLst>
                <a:path w="31450" h="62923" extrusionOk="0">
                  <a:moveTo>
                    <a:pt x="0" y="1"/>
                  </a:moveTo>
                  <a:lnTo>
                    <a:pt x="0" y="387"/>
                  </a:lnTo>
                  <a:cubicBezTo>
                    <a:pt x="8573" y="387"/>
                    <a:pt x="16350" y="3867"/>
                    <a:pt x="21967" y="9483"/>
                  </a:cubicBezTo>
                  <a:cubicBezTo>
                    <a:pt x="27606" y="15123"/>
                    <a:pt x="31086" y="22877"/>
                    <a:pt x="31086" y="31473"/>
                  </a:cubicBezTo>
                  <a:cubicBezTo>
                    <a:pt x="31086" y="40046"/>
                    <a:pt x="27606" y="47823"/>
                    <a:pt x="21967" y="53440"/>
                  </a:cubicBezTo>
                  <a:cubicBezTo>
                    <a:pt x="16350" y="59079"/>
                    <a:pt x="8573" y="62558"/>
                    <a:pt x="0" y="62558"/>
                  </a:cubicBezTo>
                  <a:lnTo>
                    <a:pt x="0" y="62922"/>
                  </a:lnTo>
                  <a:cubicBezTo>
                    <a:pt x="17373" y="62922"/>
                    <a:pt x="31449" y="48846"/>
                    <a:pt x="31449" y="31473"/>
                  </a:cubicBezTo>
                  <a:cubicBezTo>
                    <a:pt x="31449" y="14100"/>
                    <a:pt x="1737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7"/>
            <p:cNvSpPr/>
            <p:nvPr/>
          </p:nvSpPr>
          <p:spPr>
            <a:xfrm rot="-5400000">
              <a:off x="4237798" y="3566889"/>
              <a:ext cx="1050836" cy="2102361"/>
            </a:xfrm>
            <a:custGeom>
              <a:avLst/>
              <a:gdLst/>
              <a:ahLst/>
              <a:cxnLst/>
              <a:rect l="l" t="t" r="r" b="b"/>
              <a:pathLst>
                <a:path w="33565" h="67152" extrusionOk="0">
                  <a:moveTo>
                    <a:pt x="0" y="1"/>
                  </a:moveTo>
                  <a:lnTo>
                    <a:pt x="0" y="388"/>
                  </a:lnTo>
                  <a:cubicBezTo>
                    <a:pt x="9164" y="388"/>
                    <a:pt x="17464" y="4094"/>
                    <a:pt x="23468" y="10097"/>
                  </a:cubicBezTo>
                  <a:cubicBezTo>
                    <a:pt x="29471" y="16124"/>
                    <a:pt x="33200" y="24424"/>
                    <a:pt x="33200" y="33588"/>
                  </a:cubicBezTo>
                  <a:cubicBezTo>
                    <a:pt x="33200" y="42752"/>
                    <a:pt x="29471" y="51052"/>
                    <a:pt x="23468" y="57055"/>
                  </a:cubicBezTo>
                  <a:cubicBezTo>
                    <a:pt x="17464" y="63059"/>
                    <a:pt x="9164" y="66765"/>
                    <a:pt x="0" y="66765"/>
                  </a:cubicBezTo>
                  <a:lnTo>
                    <a:pt x="0" y="67152"/>
                  </a:lnTo>
                  <a:cubicBezTo>
                    <a:pt x="18533" y="67152"/>
                    <a:pt x="33564" y="52121"/>
                    <a:pt x="33564" y="33588"/>
                  </a:cubicBezTo>
                  <a:cubicBezTo>
                    <a:pt x="33564" y="15032"/>
                    <a:pt x="1853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7"/>
            <p:cNvSpPr/>
            <p:nvPr/>
          </p:nvSpPr>
          <p:spPr>
            <a:xfrm rot="-5400000">
              <a:off x="4204706" y="3467581"/>
              <a:ext cx="1117052" cy="2234761"/>
            </a:xfrm>
            <a:custGeom>
              <a:avLst/>
              <a:gdLst/>
              <a:ahLst/>
              <a:cxnLst/>
              <a:rect l="l" t="t" r="r" b="b"/>
              <a:pathLst>
                <a:path w="35680" h="71381" extrusionOk="0">
                  <a:moveTo>
                    <a:pt x="0" y="0"/>
                  </a:moveTo>
                  <a:lnTo>
                    <a:pt x="0" y="387"/>
                  </a:lnTo>
                  <a:cubicBezTo>
                    <a:pt x="9756" y="387"/>
                    <a:pt x="18579" y="4343"/>
                    <a:pt x="24969" y="10733"/>
                  </a:cubicBezTo>
                  <a:cubicBezTo>
                    <a:pt x="31358" y="17123"/>
                    <a:pt x="35315" y="25946"/>
                    <a:pt x="35315" y="35702"/>
                  </a:cubicBezTo>
                  <a:cubicBezTo>
                    <a:pt x="35315" y="45434"/>
                    <a:pt x="31358" y="54280"/>
                    <a:pt x="24969" y="60670"/>
                  </a:cubicBezTo>
                  <a:cubicBezTo>
                    <a:pt x="18579" y="67060"/>
                    <a:pt x="9756" y="70994"/>
                    <a:pt x="0" y="70994"/>
                  </a:cubicBezTo>
                  <a:lnTo>
                    <a:pt x="0" y="71381"/>
                  </a:lnTo>
                  <a:cubicBezTo>
                    <a:pt x="19716" y="71381"/>
                    <a:pt x="35679" y="55395"/>
                    <a:pt x="35679" y="35702"/>
                  </a:cubicBezTo>
                  <a:cubicBezTo>
                    <a:pt x="35679" y="15986"/>
                    <a:pt x="19716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7"/>
            <p:cNvSpPr/>
            <p:nvPr/>
          </p:nvSpPr>
          <p:spPr>
            <a:xfrm rot="-5400000">
              <a:off x="4171614" y="3368274"/>
              <a:ext cx="1183236" cy="2367191"/>
            </a:xfrm>
            <a:custGeom>
              <a:avLst/>
              <a:gdLst/>
              <a:ahLst/>
              <a:cxnLst/>
              <a:rect l="l" t="t" r="r" b="b"/>
              <a:pathLst>
                <a:path w="37794" h="75611" extrusionOk="0">
                  <a:moveTo>
                    <a:pt x="0" y="0"/>
                  </a:moveTo>
                  <a:lnTo>
                    <a:pt x="0" y="387"/>
                  </a:lnTo>
                  <a:cubicBezTo>
                    <a:pt x="10324" y="387"/>
                    <a:pt x="19693" y="4571"/>
                    <a:pt x="26447" y="11348"/>
                  </a:cubicBezTo>
                  <a:cubicBezTo>
                    <a:pt x="33223" y="18124"/>
                    <a:pt x="37407" y="27470"/>
                    <a:pt x="37407" y="37817"/>
                  </a:cubicBezTo>
                  <a:cubicBezTo>
                    <a:pt x="37407" y="48141"/>
                    <a:pt x="33223" y="57510"/>
                    <a:pt x="26447" y="64263"/>
                  </a:cubicBezTo>
                  <a:cubicBezTo>
                    <a:pt x="19693" y="71040"/>
                    <a:pt x="10324" y="75224"/>
                    <a:pt x="0" y="75224"/>
                  </a:cubicBezTo>
                  <a:lnTo>
                    <a:pt x="0" y="75611"/>
                  </a:lnTo>
                  <a:cubicBezTo>
                    <a:pt x="20875" y="75611"/>
                    <a:pt x="37794" y="58692"/>
                    <a:pt x="37794" y="37817"/>
                  </a:cubicBezTo>
                  <a:cubicBezTo>
                    <a:pt x="37794" y="16942"/>
                    <a:pt x="2087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7"/>
            <p:cNvSpPr/>
            <p:nvPr/>
          </p:nvSpPr>
          <p:spPr>
            <a:xfrm rot="-5400000">
              <a:off x="4138507" y="3268951"/>
              <a:ext cx="1249451" cy="2499622"/>
            </a:xfrm>
            <a:custGeom>
              <a:avLst/>
              <a:gdLst/>
              <a:ahLst/>
              <a:cxnLst/>
              <a:rect l="l" t="t" r="r" b="b"/>
              <a:pathLst>
                <a:path w="39909" h="79841" extrusionOk="0">
                  <a:moveTo>
                    <a:pt x="0" y="1"/>
                  </a:moveTo>
                  <a:lnTo>
                    <a:pt x="0" y="387"/>
                  </a:lnTo>
                  <a:cubicBezTo>
                    <a:pt x="10915" y="387"/>
                    <a:pt x="20807" y="4821"/>
                    <a:pt x="27948" y="11962"/>
                  </a:cubicBezTo>
                  <a:cubicBezTo>
                    <a:pt x="35111" y="19125"/>
                    <a:pt x="39522" y="29017"/>
                    <a:pt x="39522" y="39932"/>
                  </a:cubicBezTo>
                  <a:cubicBezTo>
                    <a:pt x="39522" y="50847"/>
                    <a:pt x="35111" y="60716"/>
                    <a:pt x="27948" y="67879"/>
                  </a:cubicBezTo>
                  <a:cubicBezTo>
                    <a:pt x="20807" y="75042"/>
                    <a:pt x="10915" y="79454"/>
                    <a:pt x="0" y="79454"/>
                  </a:cubicBezTo>
                  <a:lnTo>
                    <a:pt x="0" y="79840"/>
                  </a:lnTo>
                  <a:cubicBezTo>
                    <a:pt x="22035" y="79840"/>
                    <a:pt x="39909" y="61967"/>
                    <a:pt x="39909" y="39932"/>
                  </a:cubicBezTo>
                  <a:cubicBezTo>
                    <a:pt x="39909" y="17874"/>
                    <a:pt x="22035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7"/>
            <p:cNvSpPr/>
            <p:nvPr/>
          </p:nvSpPr>
          <p:spPr>
            <a:xfrm rot="-5400000">
              <a:off x="4105400" y="3169628"/>
              <a:ext cx="1315666" cy="2632053"/>
            </a:xfrm>
            <a:custGeom>
              <a:avLst/>
              <a:gdLst/>
              <a:ahLst/>
              <a:cxnLst/>
              <a:rect l="l" t="t" r="r" b="b"/>
              <a:pathLst>
                <a:path w="42024" h="84071" extrusionOk="0">
                  <a:moveTo>
                    <a:pt x="0" y="1"/>
                  </a:moveTo>
                  <a:lnTo>
                    <a:pt x="0" y="387"/>
                  </a:lnTo>
                  <a:cubicBezTo>
                    <a:pt x="11507" y="387"/>
                    <a:pt x="21899" y="5049"/>
                    <a:pt x="29448" y="12599"/>
                  </a:cubicBezTo>
                  <a:cubicBezTo>
                    <a:pt x="36975" y="20126"/>
                    <a:pt x="41637" y="30540"/>
                    <a:pt x="41637" y="42047"/>
                  </a:cubicBezTo>
                  <a:cubicBezTo>
                    <a:pt x="41637" y="53530"/>
                    <a:pt x="36975" y="63945"/>
                    <a:pt x="29448" y="71495"/>
                  </a:cubicBezTo>
                  <a:cubicBezTo>
                    <a:pt x="21899" y="79022"/>
                    <a:pt x="11507" y="83684"/>
                    <a:pt x="0" y="83684"/>
                  </a:cubicBezTo>
                  <a:lnTo>
                    <a:pt x="0" y="84070"/>
                  </a:lnTo>
                  <a:cubicBezTo>
                    <a:pt x="23218" y="84070"/>
                    <a:pt x="42024" y="65242"/>
                    <a:pt x="42024" y="42047"/>
                  </a:cubicBezTo>
                  <a:cubicBezTo>
                    <a:pt x="42024" y="18829"/>
                    <a:pt x="23218" y="2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7"/>
            <p:cNvSpPr/>
            <p:nvPr/>
          </p:nvSpPr>
          <p:spPr>
            <a:xfrm rot="-5400000">
              <a:off x="4071588" y="3068192"/>
              <a:ext cx="1383291" cy="2767301"/>
            </a:xfrm>
            <a:custGeom>
              <a:avLst/>
              <a:gdLst/>
              <a:ahLst/>
              <a:cxnLst/>
              <a:rect l="l" t="t" r="r" b="b"/>
              <a:pathLst>
                <a:path w="44184" h="88391" extrusionOk="0">
                  <a:moveTo>
                    <a:pt x="0" y="0"/>
                  </a:moveTo>
                  <a:lnTo>
                    <a:pt x="0" y="387"/>
                  </a:lnTo>
                  <a:cubicBezTo>
                    <a:pt x="12098" y="387"/>
                    <a:pt x="23058" y="5299"/>
                    <a:pt x="30972" y="13212"/>
                  </a:cubicBezTo>
                  <a:cubicBezTo>
                    <a:pt x="38908" y="21149"/>
                    <a:pt x="43820" y="32109"/>
                    <a:pt x="43820" y="44207"/>
                  </a:cubicBezTo>
                  <a:cubicBezTo>
                    <a:pt x="43820" y="56304"/>
                    <a:pt x="38908" y="67242"/>
                    <a:pt x="30972" y="75179"/>
                  </a:cubicBezTo>
                  <a:cubicBezTo>
                    <a:pt x="23058" y="83115"/>
                    <a:pt x="12098" y="88004"/>
                    <a:pt x="0" y="88004"/>
                  </a:cubicBezTo>
                  <a:lnTo>
                    <a:pt x="0" y="88390"/>
                  </a:lnTo>
                  <a:cubicBezTo>
                    <a:pt x="24400" y="88390"/>
                    <a:pt x="44184" y="68607"/>
                    <a:pt x="44184" y="44207"/>
                  </a:cubicBezTo>
                  <a:cubicBezTo>
                    <a:pt x="44184" y="19784"/>
                    <a:pt x="2440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7"/>
            <p:cNvSpPr/>
            <p:nvPr/>
          </p:nvSpPr>
          <p:spPr>
            <a:xfrm rot="-5400000">
              <a:off x="4039529" y="2971357"/>
              <a:ext cx="1448097" cy="2896163"/>
            </a:xfrm>
            <a:custGeom>
              <a:avLst/>
              <a:gdLst/>
              <a:ahLst/>
              <a:cxnLst/>
              <a:rect l="l" t="t" r="r" b="b"/>
              <a:pathLst>
                <a:path w="46254" h="92507" extrusionOk="0">
                  <a:moveTo>
                    <a:pt x="0" y="1"/>
                  </a:moveTo>
                  <a:lnTo>
                    <a:pt x="0" y="365"/>
                  </a:lnTo>
                  <a:cubicBezTo>
                    <a:pt x="12666" y="365"/>
                    <a:pt x="24127" y="5504"/>
                    <a:pt x="32427" y="13804"/>
                  </a:cubicBezTo>
                  <a:cubicBezTo>
                    <a:pt x="40727" y="22104"/>
                    <a:pt x="45867" y="33588"/>
                    <a:pt x="45867" y="46254"/>
                  </a:cubicBezTo>
                  <a:cubicBezTo>
                    <a:pt x="45867" y="58920"/>
                    <a:pt x="40727" y="70381"/>
                    <a:pt x="32427" y="78681"/>
                  </a:cubicBezTo>
                  <a:cubicBezTo>
                    <a:pt x="24127" y="86981"/>
                    <a:pt x="12666" y="92120"/>
                    <a:pt x="0" y="92120"/>
                  </a:cubicBezTo>
                  <a:lnTo>
                    <a:pt x="0" y="92507"/>
                  </a:lnTo>
                  <a:cubicBezTo>
                    <a:pt x="25537" y="92507"/>
                    <a:pt x="46253" y="71791"/>
                    <a:pt x="46253" y="46254"/>
                  </a:cubicBezTo>
                  <a:cubicBezTo>
                    <a:pt x="46253" y="20694"/>
                    <a:pt x="2553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7"/>
            <p:cNvSpPr/>
            <p:nvPr/>
          </p:nvSpPr>
          <p:spPr>
            <a:xfrm rot="-5400000">
              <a:off x="4006453" y="2872066"/>
              <a:ext cx="1514281" cy="3028562"/>
            </a:xfrm>
            <a:custGeom>
              <a:avLst/>
              <a:gdLst/>
              <a:ahLst/>
              <a:cxnLst/>
              <a:rect l="l" t="t" r="r" b="b"/>
              <a:pathLst>
                <a:path w="48368" h="96736" extrusionOk="0">
                  <a:moveTo>
                    <a:pt x="0" y="0"/>
                  </a:moveTo>
                  <a:lnTo>
                    <a:pt x="0" y="364"/>
                  </a:lnTo>
                  <a:cubicBezTo>
                    <a:pt x="13258" y="364"/>
                    <a:pt x="25241" y="5753"/>
                    <a:pt x="33928" y="14417"/>
                  </a:cubicBezTo>
                  <a:cubicBezTo>
                    <a:pt x="42615" y="23104"/>
                    <a:pt x="47981" y="35110"/>
                    <a:pt x="47981" y="48368"/>
                  </a:cubicBezTo>
                  <a:cubicBezTo>
                    <a:pt x="47981" y="61602"/>
                    <a:pt x="42615" y="73609"/>
                    <a:pt x="33928" y="82296"/>
                  </a:cubicBezTo>
                  <a:cubicBezTo>
                    <a:pt x="25241" y="90982"/>
                    <a:pt x="13258" y="96349"/>
                    <a:pt x="0" y="96349"/>
                  </a:cubicBezTo>
                  <a:lnTo>
                    <a:pt x="0" y="96736"/>
                  </a:lnTo>
                  <a:cubicBezTo>
                    <a:pt x="26697" y="96736"/>
                    <a:pt x="48368" y="75064"/>
                    <a:pt x="48368" y="48368"/>
                  </a:cubicBezTo>
                  <a:cubicBezTo>
                    <a:pt x="48368" y="21648"/>
                    <a:pt x="26697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8" name="Google Shape;1108;p57"/>
          <p:cNvSpPr txBox="1">
            <a:spLocks noGrp="1"/>
          </p:cNvSpPr>
          <p:nvPr>
            <p:ph type="body" idx="1"/>
          </p:nvPr>
        </p:nvSpPr>
        <p:spPr>
          <a:xfrm>
            <a:off x="4765250" y="558227"/>
            <a:ext cx="3658800" cy="5694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89999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//A PICTURE IS </a:t>
            </a:r>
            <a:endParaRPr/>
          </a:p>
        </p:txBody>
      </p:sp>
      <p:sp>
        <p:nvSpPr>
          <p:cNvPr id="1109" name="Google Shape;1109;p57"/>
          <p:cNvSpPr txBox="1"/>
          <p:nvPr/>
        </p:nvSpPr>
        <p:spPr>
          <a:xfrm>
            <a:off x="7479150" y="3927055"/>
            <a:ext cx="1662300" cy="21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89999" marR="89999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// INNOVATION</a:t>
            </a:r>
            <a:endParaRPr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110" name="Google Shape;1110;p57"/>
          <p:cNvSpPr txBox="1">
            <a:spLocks noGrp="1"/>
          </p:cNvSpPr>
          <p:nvPr>
            <p:ph type="ctrTitle" idx="4294967295"/>
          </p:nvPr>
        </p:nvSpPr>
        <p:spPr>
          <a:xfrm>
            <a:off x="7479150" y="3657450"/>
            <a:ext cx="1662300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// TECHNOLOGY </a:t>
            </a:r>
            <a:endParaRPr sz="14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111" name="Google Shape;1111;p57"/>
          <p:cNvSpPr txBox="1"/>
          <p:nvPr/>
        </p:nvSpPr>
        <p:spPr>
          <a:xfrm>
            <a:off x="3855825" y="1814400"/>
            <a:ext cx="4568100" cy="56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9999" marR="89999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THOUSAND WORDS</a:t>
            </a:r>
            <a:endParaRPr sz="2500" b="1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112" name="Google Shape;1112;p57"/>
          <p:cNvSpPr txBox="1"/>
          <p:nvPr/>
        </p:nvSpPr>
        <p:spPr>
          <a:xfrm>
            <a:off x="6005450" y="1186311"/>
            <a:ext cx="2418600" cy="56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9999" marR="89999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WORTH A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58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28</a:t>
            </a:fld>
            <a:endParaRPr/>
          </a:p>
        </p:txBody>
      </p:sp>
      <p:sp>
        <p:nvSpPr>
          <p:cNvPr id="1118" name="Google Shape;1118;p58"/>
          <p:cNvSpPr txBox="1">
            <a:spLocks noGrp="1"/>
          </p:cNvSpPr>
          <p:nvPr>
            <p:ph type="title"/>
          </p:nvPr>
        </p:nvSpPr>
        <p:spPr>
          <a:xfrm>
            <a:off x="6336943" y="3454400"/>
            <a:ext cx="1800000" cy="460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SURGEON</a:t>
            </a:r>
            <a:endParaRPr/>
          </a:p>
        </p:txBody>
      </p:sp>
      <p:sp>
        <p:nvSpPr>
          <p:cNvPr id="1119" name="Google Shape;1119;p58"/>
          <p:cNvSpPr txBox="1">
            <a:spLocks noGrp="1"/>
          </p:cNvSpPr>
          <p:nvPr>
            <p:ph type="subTitle" idx="1"/>
          </p:nvPr>
        </p:nvSpPr>
        <p:spPr>
          <a:xfrm>
            <a:off x="6300341" y="3886402"/>
            <a:ext cx="1872600" cy="720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can talk a bit about this person</a:t>
            </a:r>
            <a:endParaRPr/>
          </a:p>
        </p:txBody>
      </p:sp>
      <p:sp>
        <p:nvSpPr>
          <p:cNvPr id="1120" name="Google Shape;1120;p58"/>
          <p:cNvSpPr txBox="1">
            <a:spLocks noGrp="1"/>
          </p:cNvSpPr>
          <p:nvPr>
            <p:ph type="title" idx="2"/>
          </p:nvPr>
        </p:nvSpPr>
        <p:spPr>
          <a:xfrm>
            <a:off x="3672440" y="3454400"/>
            <a:ext cx="1799100" cy="460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DOCTOR</a:t>
            </a:r>
            <a:endParaRPr/>
          </a:p>
        </p:txBody>
      </p:sp>
      <p:sp>
        <p:nvSpPr>
          <p:cNvPr id="1121" name="Google Shape;1121;p58"/>
          <p:cNvSpPr txBox="1">
            <a:spLocks noGrp="1"/>
          </p:cNvSpPr>
          <p:nvPr>
            <p:ph type="subTitle" idx="3"/>
          </p:nvPr>
        </p:nvSpPr>
        <p:spPr>
          <a:xfrm>
            <a:off x="3635837" y="3886400"/>
            <a:ext cx="1871700" cy="720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can talk a bit about this person</a:t>
            </a:r>
            <a:endParaRPr/>
          </a:p>
        </p:txBody>
      </p:sp>
      <p:sp>
        <p:nvSpPr>
          <p:cNvPr id="1122" name="Google Shape;1122;p58"/>
          <p:cNvSpPr txBox="1">
            <a:spLocks noGrp="1"/>
          </p:cNvSpPr>
          <p:nvPr>
            <p:ph type="title" idx="4"/>
          </p:nvPr>
        </p:nvSpPr>
        <p:spPr>
          <a:xfrm>
            <a:off x="1007350" y="3454400"/>
            <a:ext cx="1800000" cy="460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NURSE</a:t>
            </a:r>
            <a:endParaRPr/>
          </a:p>
        </p:txBody>
      </p:sp>
      <p:sp>
        <p:nvSpPr>
          <p:cNvPr id="1123" name="Google Shape;1123;p58"/>
          <p:cNvSpPr txBox="1">
            <a:spLocks noGrp="1"/>
          </p:cNvSpPr>
          <p:nvPr>
            <p:ph type="subTitle" idx="5"/>
          </p:nvPr>
        </p:nvSpPr>
        <p:spPr>
          <a:xfrm>
            <a:off x="971047" y="3886400"/>
            <a:ext cx="1872000" cy="720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can talk a bit about this person</a:t>
            </a:r>
            <a:endParaRPr/>
          </a:p>
        </p:txBody>
      </p:sp>
      <p:sp>
        <p:nvSpPr>
          <p:cNvPr id="1124" name="Google Shape;1124;p58"/>
          <p:cNvSpPr txBox="1">
            <a:spLocks noGrp="1"/>
          </p:cNvSpPr>
          <p:nvPr>
            <p:ph type="title" idx="6"/>
          </p:nvPr>
        </p:nvSpPr>
        <p:spPr>
          <a:xfrm>
            <a:off x="720000" y="563775"/>
            <a:ext cx="3085200" cy="569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OUR TEAM</a:t>
            </a:r>
            <a:endParaRPr/>
          </a:p>
        </p:txBody>
      </p:sp>
      <p:sp>
        <p:nvSpPr>
          <p:cNvPr id="1125" name="Google Shape;1125;p58"/>
          <p:cNvSpPr txBox="1">
            <a:spLocks noGrp="1"/>
          </p:cNvSpPr>
          <p:nvPr>
            <p:ph type="sldNum" idx="7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28</a:t>
            </a:fld>
            <a:endParaRPr/>
          </a:p>
        </p:txBody>
      </p:sp>
      <p:pic>
        <p:nvPicPr>
          <p:cNvPr id="1126" name="Google Shape;1126;p58"/>
          <p:cNvPicPr preferRelativeResize="0"/>
          <p:nvPr/>
        </p:nvPicPr>
        <p:blipFill rotWithShape="1">
          <a:blip r:embed="rId3">
            <a:alphaModFix amt="89000"/>
          </a:blip>
          <a:srcRect l="16596" r="16589"/>
          <a:stretch/>
        </p:blipFill>
        <p:spPr>
          <a:xfrm>
            <a:off x="3702590" y="1576500"/>
            <a:ext cx="1738798" cy="1737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7" name="Google Shape;1127;p58"/>
          <p:cNvPicPr preferRelativeResize="0"/>
          <p:nvPr/>
        </p:nvPicPr>
        <p:blipFill rotWithShape="1">
          <a:blip r:embed="rId4">
            <a:alphaModFix/>
          </a:blip>
          <a:srcRect l="20554" t="3819" r="29312" b="62797"/>
          <a:stretch/>
        </p:blipFill>
        <p:spPr>
          <a:xfrm>
            <a:off x="1037950" y="1593700"/>
            <a:ext cx="1738798" cy="1737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8" name="Google Shape;1128;p58"/>
          <p:cNvPicPr preferRelativeResize="0"/>
          <p:nvPr/>
        </p:nvPicPr>
        <p:blipFill rotWithShape="1">
          <a:blip r:embed="rId5">
            <a:alphaModFix amt="91000"/>
          </a:blip>
          <a:srcRect l="40022" t="10411" r="40022" b="59677"/>
          <a:stretch/>
        </p:blipFill>
        <p:spPr>
          <a:xfrm>
            <a:off x="6367544" y="1576500"/>
            <a:ext cx="1738798" cy="17370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9" name="Google Shape;1129;p58"/>
          <p:cNvSpPr txBox="1">
            <a:spLocks noGrp="1"/>
          </p:cNvSpPr>
          <p:nvPr>
            <p:ph type="ctrTitle" idx="4294967295"/>
          </p:nvPr>
        </p:nvSpPr>
        <p:spPr>
          <a:xfrm>
            <a:off x="7271400" y="563775"/>
            <a:ext cx="1872600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t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Inconsolata"/>
                <a:ea typeface="Inconsolata"/>
                <a:cs typeface="Inconsolata"/>
                <a:sym typeface="Inconsolata"/>
              </a:rPr>
              <a:t>// OUR TEAM</a:t>
            </a:r>
            <a:endParaRPr sz="14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59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63189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COVERAGE IN THE WORLD</a:t>
            </a:r>
            <a:endParaRPr/>
          </a:p>
        </p:txBody>
      </p:sp>
      <p:sp>
        <p:nvSpPr>
          <p:cNvPr id="1135" name="Google Shape;1135;p59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29</a:t>
            </a:fld>
            <a:endParaRPr/>
          </a:p>
        </p:txBody>
      </p:sp>
      <p:grpSp>
        <p:nvGrpSpPr>
          <p:cNvPr id="1136" name="Google Shape;1136;p59"/>
          <p:cNvGrpSpPr/>
          <p:nvPr/>
        </p:nvGrpSpPr>
        <p:grpSpPr>
          <a:xfrm>
            <a:off x="3012431" y="1739670"/>
            <a:ext cx="4940653" cy="2728189"/>
            <a:chOff x="3778720" y="1683536"/>
            <a:chExt cx="4467541" cy="2466940"/>
          </a:xfrm>
        </p:grpSpPr>
        <p:grpSp>
          <p:nvGrpSpPr>
            <p:cNvPr id="1137" name="Google Shape;1137;p59"/>
            <p:cNvGrpSpPr/>
            <p:nvPr/>
          </p:nvGrpSpPr>
          <p:grpSpPr>
            <a:xfrm>
              <a:off x="6486329" y="2718837"/>
              <a:ext cx="78610" cy="71221"/>
              <a:chOff x="4293400" y="2574725"/>
              <a:chExt cx="84425" cy="80100"/>
            </a:xfrm>
          </p:grpSpPr>
          <p:sp>
            <p:nvSpPr>
              <p:cNvPr id="1138" name="Google Shape;1138;p59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139" name="Google Shape;1139;p59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0" name="Google Shape;1140;p59"/>
            <p:cNvGrpSpPr/>
            <p:nvPr/>
          </p:nvGrpSpPr>
          <p:grpSpPr>
            <a:xfrm>
              <a:off x="6213302" y="1730061"/>
              <a:ext cx="1785211" cy="1014406"/>
              <a:chOff x="4000175" y="1462675"/>
              <a:chExt cx="1917275" cy="1140875"/>
            </a:xfrm>
          </p:grpSpPr>
          <p:sp>
            <p:nvSpPr>
              <p:cNvPr id="1141" name="Google Shape;1141;p59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grpSp>
            <p:nvGrpSpPr>
              <p:cNvPr id="1142" name="Google Shape;1142;p59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143" name="Google Shape;1143;p59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</p:sp>
            <p:sp>
              <p:nvSpPr>
                <p:cNvPr id="1144" name="Google Shape;1144;p59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59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59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59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148" name="Google Shape;1148;p59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49" name="Google Shape;1149;p59"/>
            <p:cNvGrpSpPr/>
            <p:nvPr/>
          </p:nvGrpSpPr>
          <p:grpSpPr>
            <a:xfrm>
              <a:off x="6176476" y="2730485"/>
              <a:ext cx="87572" cy="92582"/>
              <a:chOff x="3960625" y="2587825"/>
              <a:chExt cx="94050" cy="104125"/>
            </a:xfrm>
          </p:grpSpPr>
          <p:sp>
            <p:nvSpPr>
              <p:cNvPr id="1150" name="Google Shape;1150;p59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1151" name="Google Shape;1151;p59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2" name="Google Shape;1152;p59"/>
            <p:cNvGrpSpPr/>
            <p:nvPr/>
          </p:nvGrpSpPr>
          <p:grpSpPr>
            <a:xfrm>
              <a:off x="5994652" y="2653196"/>
              <a:ext cx="161642" cy="167093"/>
              <a:chOff x="3765350" y="2500900"/>
              <a:chExt cx="173600" cy="187925"/>
            </a:xfrm>
          </p:grpSpPr>
          <p:sp>
            <p:nvSpPr>
              <p:cNvPr id="1153" name="Google Shape;1153;p59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1154" name="Google Shape;1154;p59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59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59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59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59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59"/>
            <p:cNvGrpSpPr/>
            <p:nvPr/>
          </p:nvGrpSpPr>
          <p:grpSpPr>
            <a:xfrm>
              <a:off x="5980802" y="2636258"/>
              <a:ext cx="79261" cy="46058"/>
              <a:chOff x="3750475" y="2481850"/>
              <a:chExt cx="85125" cy="51800"/>
            </a:xfrm>
          </p:grpSpPr>
          <p:sp>
            <p:nvSpPr>
              <p:cNvPr id="1160" name="Google Shape;1160;p59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59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</p:grpSp>
        <p:grpSp>
          <p:nvGrpSpPr>
            <p:cNvPr id="1162" name="Google Shape;1162;p59"/>
            <p:cNvGrpSpPr/>
            <p:nvPr/>
          </p:nvGrpSpPr>
          <p:grpSpPr>
            <a:xfrm>
              <a:off x="5865995" y="2592334"/>
              <a:ext cx="160246" cy="150333"/>
              <a:chOff x="3627175" y="2432450"/>
              <a:chExt cx="172100" cy="169075"/>
            </a:xfrm>
          </p:grpSpPr>
          <p:sp>
            <p:nvSpPr>
              <p:cNvPr id="1163" name="Google Shape;1163;p59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59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1165" name="Google Shape;1165;p59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</p:grpSp>
        <p:grpSp>
          <p:nvGrpSpPr>
            <p:cNvPr id="1166" name="Google Shape;1166;p59"/>
            <p:cNvGrpSpPr/>
            <p:nvPr/>
          </p:nvGrpSpPr>
          <p:grpSpPr>
            <a:xfrm>
              <a:off x="5804877" y="2728373"/>
              <a:ext cx="57300" cy="88065"/>
              <a:chOff x="3561536" y="2585450"/>
              <a:chExt cx="61539" cy="99045"/>
            </a:xfrm>
          </p:grpSpPr>
          <p:sp>
            <p:nvSpPr>
              <p:cNvPr id="1167" name="Google Shape;1167;p59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59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</p:grpSp>
        <p:grpSp>
          <p:nvGrpSpPr>
            <p:cNvPr id="1169" name="Google Shape;1169;p59"/>
            <p:cNvGrpSpPr/>
            <p:nvPr/>
          </p:nvGrpSpPr>
          <p:grpSpPr>
            <a:xfrm>
              <a:off x="6125916" y="2194040"/>
              <a:ext cx="145324" cy="233690"/>
              <a:chOff x="3906325" y="1984500"/>
              <a:chExt cx="156075" cy="262825"/>
            </a:xfrm>
          </p:grpSpPr>
          <p:sp>
            <p:nvSpPr>
              <p:cNvPr id="1170" name="Google Shape;1170;p59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1171" name="Google Shape;1171;p59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2" name="Google Shape;1172;p59"/>
            <p:cNvGrpSpPr/>
            <p:nvPr/>
          </p:nvGrpSpPr>
          <p:grpSpPr>
            <a:xfrm>
              <a:off x="3778720" y="1895042"/>
              <a:ext cx="1305006" cy="1092037"/>
              <a:chOff x="1397225" y="1637375"/>
              <a:chExt cx="1401575" cy="1228250"/>
            </a:xfrm>
          </p:grpSpPr>
          <p:sp>
            <p:nvSpPr>
              <p:cNvPr id="1173" name="Google Shape;1173;p59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grpSp>
            <p:nvGrpSpPr>
              <p:cNvPr id="1174" name="Google Shape;1174;p59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175" name="Google Shape;1175;p59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" name="Google Shape;1176;p59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77" name="Google Shape;1177;p59"/>
            <p:cNvGrpSpPr/>
            <p:nvPr/>
          </p:nvGrpSpPr>
          <p:grpSpPr>
            <a:xfrm>
              <a:off x="4914880" y="3232876"/>
              <a:ext cx="553201" cy="547937"/>
              <a:chOff x="2605700" y="3152850"/>
              <a:chExt cx="594125" cy="616250"/>
            </a:xfrm>
          </p:grpSpPr>
          <p:sp>
            <p:nvSpPr>
              <p:cNvPr id="1178" name="Google Shape;1178;p59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1179" name="Google Shape;1179;p59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180" name="Google Shape;1180;p59"/>
            <p:cNvGrpSpPr/>
            <p:nvPr/>
          </p:nvGrpSpPr>
          <p:grpSpPr>
            <a:xfrm>
              <a:off x="4984411" y="3473790"/>
              <a:ext cx="170371" cy="676686"/>
              <a:chOff x="2680375" y="3423800"/>
              <a:chExt cx="182975" cy="761050"/>
            </a:xfrm>
          </p:grpSpPr>
          <p:sp>
            <p:nvSpPr>
              <p:cNvPr id="1181" name="Google Shape;1181;p59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</p:sp>
          <p:sp>
            <p:nvSpPr>
              <p:cNvPr id="1182" name="Google Shape;1182;p59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3" name="Google Shape;1183;p59"/>
            <p:cNvGrpSpPr/>
            <p:nvPr/>
          </p:nvGrpSpPr>
          <p:grpSpPr>
            <a:xfrm>
              <a:off x="6136787" y="3596582"/>
              <a:ext cx="219954" cy="184142"/>
              <a:chOff x="3918000" y="3561900"/>
              <a:chExt cx="236225" cy="207100"/>
            </a:xfrm>
          </p:grpSpPr>
          <p:sp>
            <p:nvSpPr>
              <p:cNvPr id="1184" name="Google Shape;1184;p59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1185" name="Google Shape;1185;p59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6" name="Google Shape;1186;p59"/>
            <p:cNvSpPr/>
            <p:nvPr/>
          </p:nvSpPr>
          <p:spPr>
            <a:xfrm>
              <a:off x="5036531" y="3070028"/>
              <a:ext cx="36546" cy="10714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9"/>
            <p:cNvSpPr/>
            <p:nvPr/>
          </p:nvSpPr>
          <p:spPr>
            <a:xfrm>
              <a:off x="4973215" y="3050956"/>
              <a:ext cx="51654" cy="3256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9"/>
            <p:cNvSpPr/>
            <p:nvPr/>
          </p:nvSpPr>
          <p:spPr>
            <a:xfrm>
              <a:off x="5263491" y="1720280"/>
              <a:ext cx="566469" cy="692579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189" name="Google Shape;1189;p59"/>
            <p:cNvGrpSpPr/>
            <p:nvPr/>
          </p:nvGrpSpPr>
          <p:grpSpPr>
            <a:xfrm>
              <a:off x="4279159" y="1683536"/>
              <a:ext cx="1166529" cy="1033967"/>
              <a:chOff x="1922950" y="1410350"/>
              <a:chExt cx="1252825" cy="1162875"/>
            </a:xfrm>
          </p:grpSpPr>
          <p:sp>
            <p:nvSpPr>
              <p:cNvPr id="1190" name="Google Shape;1190;p59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59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59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59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59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59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59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59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59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59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59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59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59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59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59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59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206" name="Google Shape;1206;p59"/>
            <p:cNvSpPr/>
            <p:nvPr/>
          </p:nvSpPr>
          <p:spPr>
            <a:xfrm>
              <a:off x="4888459" y="3070495"/>
              <a:ext cx="30215" cy="11648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9"/>
            <p:cNvSpPr/>
            <p:nvPr/>
          </p:nvSpPr>
          <p:spPr>
            <a:xfrm>
              <a:off x="4939601" y="3050489"/>
              <a:ext cx="38502" cy="26074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9"/>
            <p:cNvSpPr/>
            <p:nvPr/>
          </p:nvSpPr>
          <p:spPr>
            <a:xfrm>
              <a:off x="4803216" y="3004431"/>
              <a:ext cx="143229" cy="48859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9"/>
            <p:cNvSpPr/>
            <p:nvPr/>
          </p:nvSpPr>
          <p:spPr>
            <a:xfrm>
              <a:off x="5189956" y="4060228"/>
              <a:ext cx="36546" cy="20028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9"/>
            <p:cNvSpPr/>
            <p:nvPr/>
          </p:nvSpPr>
          <p:spPr>
            <a:xfrm>
              <a:off x="4822699" y="3188152"/>
              <a:ext cx="74559" cy="32587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9"/>
            <p:cNvSpPr/>
            <p:nvPr/>
          </p:nvSpPr>
          <p:spPr>
            <a:xfrm>
              <a:off x="4783266" y="3168168"/>
              <a:ext cx="45299" cy="40478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9"/>
            <p:cNvSpPr/>
            <p:nvPr/>
          </p:nvSpPr>
          <p:spPr>
            <a:xfrm>
              <a:off x="4759383" y="3115130"/>
              <a:ext cx="62851" cy="59551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9"/>
            <p:cNvSpPr/>
            <p:nvPr/>
          </p:nvSpPr>
          <p:spPr>
            <a:xfrm>
              <a:off x="4738922" y="3103038"/>
              <a:ext cx="85267" cy="40945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9"/>
            <p:cNvSpPr/>
            <p:nvPr/>
          </p:nvSpPr>
          <p:spPr>
            <a:xfrm>
              <a:off x="4727236" y="3125378"/>
              <a:ext cx="33637" cy="1860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9"/>
            <p:cNvSpPr/>
            <p:nvPr/>
          </p:nvSpPr>
          <p:spPr>
            <a:xfrm>
              <a:off x="4742344" y="3072807"/>
              <a:ext cx="15596" cy="32587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9"/>
            <p:cNvSpPr/>
            <p:nvPr/>
          </p:nvSpPr>
          <p:spPr>
            <a:xfrm>
              <a:off x="4699978" y="3080254"/>
              <a:ext cx="55541" cy="5583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9"/>
            <p:cNvSpPr/>
            <p:nvPr/>
          </p:nvSpPr>
          <p:spPr>
            <a:xfrm>
              <a:off x="4397504" y="2852810"/>
              <a:ext cx="383830" cy="271657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9"/>
            <p:cNvSpPr/>
            <p:nvPr/>
          </p:nvSpPr>
          <p:spPr>
            <a:xfrm>
              <a:off x="5204551" y="3240722"/>
              <a:ext cx="38013" cy="52104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9"/>
            <p:cNvSpPr/>
            <p:nvPr/>
          </p:nvSpPr>
          <p:spPr>
            <a:xfrm>
              <a:off x="5157320" y="3235588"/>
              <a:ext cx="54075" cy="5630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9"/>
            <p:cNvSpPr/>
            <p:nvPr/>
          </p:nvSpPr>
          <p:spPr>
            <a:xfrm>
              <a:off x="5111532" y="3203512"/>
              <a:ext cx="67716" cy="97228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9"/>
            <p:cNvSpPr/>
            <p:nvPr/>
          </p:nvSpPr>
          <p:spPr>
            <a:xfrm>
              <a:off x="4953242" y="3154208"/>
              <a:ext cx="178775" cy="153511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9"/>
            <p:cNvSpPr/>
            <p:nvPr/>
          </p:nvSpPr>
          <p:spPr>
            <a:xfrm>
              <a:off x="4873841" y="3150941"/>
              <a:ext cx="161735" cy="22002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9"/>
            <p:cNvSpPr/>
            <p:nvPr/>
          </p:nvSpPr>
          <p:spPr>
            <a:xfrm>
              <a:off x="4846094" y="3296983"/>
              <a:ext cx="79890" cy="83758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9"/>
            <p:cNvSpPr/>
            <p:nvPr/>
          </p:nvSpPr>
          <p:spPr>
            <a:xfrm>
              <a:off x="4841694" y="3316055"/>
              <a:ext cx="173421" cy="244204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9"/>
            <p:cNvSpPr/>
            <p:nvPr/>
          </p:nvSpPr>
          <p:spPr>
            <a:xfrm>
              <a:off x="5002917" y="3443026"/>
              <a:ext cx="167578" cy="17863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226" name="Google Shape;1226;p59"/>
            <p:cNvSpPr/>
            <p:nvPr/>
          </p:nvSpPr>
          <p:spPr>
            <a:xfrm>
              <a:off x="5104223" y="3569551"/>
              <a:ext cx="114970" cy="115834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227" name="Google Shape;1227;p59"/>
            <p:cNvSpPr/>
            <p:nvPr/>
          </p:nvSpPr>
          <p:spPr>
            <a:xfrm>
              <a:off x="5174360" y="3719773"/>
              <a:ext cx="68204" cy="73977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8" name="Google Shape;1228;p59"/>
            <p:cNvGrpSpPr/>
            <p:nvPr/>
          </p:nvGrpSpPr>
          <p:grpSpPr>
            <a:xfrm>
              <a:off x="5013625" y="3605829"/>
              <a:ext cx="214832" cy="532088"/>
              <a:chOff x="2711750" y="3572300"/>
              <a:chExt cx="230725" cy="598425"/>
            </a:xfrm>
          </p:grpSpPr>
          <p:sp>
            <p:nvSpPr>
              <p:cNvPr id="1229" name="Google Shape;1229;p59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59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1" name="Google Shape;1231;p59"/>
            <p:cNvSpPr/>
            <p:nvPr/>
          </p:nvSpPr>
          <p:spPr>
            <a:xfrm>
              <a:off x="7520523" y="2961174"/>
              <a:ext cx="24372" cy="5446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2" name="Google Shape;1232;p59"/>
            <p:cNvGrpSpPr/>
            <p:nvPr/>
          </p:nvGrpSpPr>
          <p:grpSpPr>
            <a:xfrm>
              <a:off x="6009666" y="1874236"/>
              <a:ext cx="142741" cy="147932"/>
              <a:chOff x="3781475" y="1624825"/>
              <a:chExt cx="153300" cy="166375"/>
            </a:xfrm>
          </p:grpSpPr>
          <p:sp>
            <p:nvSpPr>
              <p:cNvPr id="1233" name="Google Shape;1233;p59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59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59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59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7" name="Google Shape;1237;p59"/>
            <p:cNvSpPr/>
            <p:nvPr/>
          </p:nvSpPr>
          <p:spPr>
            <a:xfrm>
              <a:off x="7620386" y="2596068"/>
              <a:ext cx="163179" cy="273057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9"/>
            <p:cNvSpPr/>
            <p:nvPr/>
          </p:nvSpPr>
          <p:spPr>
            <a:xfrm>
              <a:off x="7554136" y="2738865"/>
              <a:ext cx="56030" cy="74444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9"/>
            <p:cNvSpPr/>
            <p:nvPr/>
          </p:nvSpPr>
          <p:spPr>
            <a:xfrm>
              <a:off x="7526855" y="2653285"/>
              <a:ext cx="63828" cy="10467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9"/>
            <p:cNvSpPr/>
            <p:nvPr/>
          </p:nvSpPr>
          <p:spPr>
            <a:xfrm>
              <a:off x="7009595" y="2517468"/>
              <a:ext cx="414022" cy="186543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9"/>
            <p:cNvSpPr/>
            <p:nvPr/>
          </p:nvSpPr>
          <p:spPr>
            <a:xfrm>
              <a:off x="7748950" y="3326749"/>
              <a:ext cx="131518" cy="107470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9"/>
            <p:cNvSpPr/>
            <p:nvPr/>
          </p:nvSpPr>
          <p:spPr>
            <a:xfrm>
              <a:off x="7529299" y="3062582"/>
              <a:ext cx="107172" cy="17863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9"/>
            <p:cNvSpPr/>
            <p:nvPr/>
          </p:nvSpPr>
          <p:spPr>
            <a:xfrm>
              <a:off x="7584328" y="3430933"/>
              <a:ext cx="52143" cy="26074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4" name="Google Shape;1244;p59"/>
            <p:cNvGrpSpPr/>
            <p:nvPr/>
          </p:nvGrpSpPr>
          <p:grpSpPr>
            <a:xfrm>
              <a:off x="7207830" y="3240722"/>
              <a:ext cx="619078" cy="198147"/>
              <a:chOff x="5068275" y="3161675"/>
              <a:chExt cx="664875" cy="222850"/>
            </a:xfrm>
          </p:grpSpPr>
          <p:sp>
            <p:nvSpPr>
              <p:cNvPr id="1245" name="Google Shape;1245;p59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59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59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59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9" name="Google Shape;1249;p59"/>
            <p:cNvSpPr/>
            <p:nvPr/>
          </p:nvSpPr>
          <p:spPr>
            <a:xfrm>
              <a:off x="7274079" y="3226763"/>
              <a:ext cx="58474" cy="73043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9"/>
            <p:cNvSpPr/>
            <p:nvPr/>
          </p:nvSpPr>
          <p:spPr>
            <a:xfrm>
              <a:off x="7404110" y="3223962"/>
              <a:ext cx="127633" cy="82357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7284787" y="2997007"/>
              <a:ext cx="111082" cy="205126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7299406" y="3119332"/>
              <a:ext cx="70649" cy="581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9"/>
            <p:cNvSpPr/>
            <p:nvPr/>
          </p:nvSpPr>
          <p:spPr>
            <a:xfrm>
              <a:off x="7259461" y="3010944"/>
              <a:ext cx="109127" cy="120502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9"/>
            <p:cNvSpPr/>
            <p:nvPr/>
          </p:nvSpPr>
          <p:spPr>
            <a:xfrm>
              <a:off x="7227314" y="3038864"/>
              <a:ext cx="113503" cy="201881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9"/>
            <p:cNvSpPr/>
            <p:nvPr/>
          </p:nvSpPr>
          <p:spPr>
            <a:xfrm>
              <a:off x="7153290" y="2928632"/>
              <a:ext cx="119346" cy="256297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9"/>
            <p:cNvSpPr/>
            <p:nvPr/>
          </p:nvSpPr>
          <p:spPr>
            <a:xfrm>
              <a:off x="7089974" y="2951883"/>
              <a:ext cx="69182" cy="85136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9"/>
            <p:cNvSpPr/>
            <p:nvPr/>
          </p:nvSpPr>
          <p:spPr>
            <a:xfrm>
              <a:off x="6015020" y="2469098"/>
              <a:ext cx="51654" cy="60484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9"/>
            <p:cNvSpPr/>
            <p:nvPr/>
          </p:nvSpPr>
          <p:spPr>
            <a:xfrm>
              <a:off x="5974121" y="2170500"/>
              <a:ext cx="270327" cy="300021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9"/>
            <p:cNvSpPr/>
            <p:nvPr/>
          </p:nvSpPr>
          <p:spPr>
            <a:xfrm>
              <a:off x="6048634" y="2227250"/>
              <a:ext cx="133965" cy="288862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9"/>
            <p:cNvSpPr/>
            <p:nvPr/>
          </p:nvSpPr>
          <p:spPr>
            <a:xfrm>
              <a:off x="6190862" y="2430976"/>
              <a:ext cx="53586" cy="465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9"/>
            <p:cNvSpPr/>
            <p:nvPr/>
          </p:nvSpPr>
          <p:spPr>
            <a:xfrm>
              <a:off x="6166024" y="2464452"/>
              <a:ext cx="85244" cy="44213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9"/>
            <p:cNvSpPr/>
            <p:nvPr/>
          </p:nvSpPr>
          <p:spPr>
            <a:xfrm>
              <a:off x="6168934" y="2494683"/>
              <a:ext cx="66272" cy="465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9"/>
            <p:cNvSpPr/>
            <p:nvPr/>
          </p:nvSpPr>
          <p:spPr>
            <a:xfrm>
              <a:off x="6200592" y="2497951"/>
              <a:ext cx="112549" cy="83269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9"/>
            <p:cNvSpPr/>
            <p:nvPr/>
          </p:nvSpPr>
          <p:spPr>
            <a:xfrm>
              <a:off x="6123146" y="2633279"/>
              <a:ext cx="77469" cy="47925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9"/>
            <p:cNvSpPr/>
            <p:nvPr/>
          </p:nvSpPr>
          <p:spPr>
            <a:xfrm>
              <a:off x="6129478" y="2619342"/>
              <a:ext cx="66761" cy="27919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9"/>
            <p:cNvSpPr/>
            <p:nvPr/>
          </p:nvSpPr>
          <p:spPr>
            <a:xfrm>
              <a:off x="6164558" y="2728640"/>
              <a:ext cx="25350" cy="465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9"/>
            <p:cNvSpPr/>
            <p:nvPr/>
          </p:nvSpPr>
          <p:spPr>
            <a:xfrm>
              <a:off x="6152384" y="2711435"/>
              <a:ext cx="24372" cy="2932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9"/>
            <p:cNvSpPr/>
            <p:nvPr/>
          </p:nvSpPr>
          <p:spPr>
            <a:xfrm>
              <a:off x="6115860" y="2686784"/>
              <a:ext cx="50676" cy="42346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9"/>
            <p:cNvSpPr/>
            <p:nvPr/>
          </p:nvSpPr>
          <p:spPr>
            <a:xfrm>
              <a:off x="6088090" y="2662132"/>
              <a:ext cx="39479" cy="2374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9"/>
            <p:cNvSpPr/>
            <p:nvPr/>
          </p:nvSpPr>
          <p:spPr>
            <a:xfrm>
              <a:off x="6037437" y="2626299"/>
              <a:ext cx="93042" cy="42812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9"/>
            <p:cNvSpPr/>
            <p:nvPr/>
          </p:nvSpPr>
          <p:spPr>
            <a:xfrm>
              <a:off x="6090045" y="2523981"/>
              <a:ext cx="123234" cy="99095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9"/>
            <p:cNvSpPr/>
            <p:nvPr/>
          </p:nvSpPr>
          <p:spPr>
            <a:xfrm>
              <a:off x="6065673" y="2592356"/>
              <a:ext cx="98419" cy="40945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9"/>
            <p:cNvSpPr/>
            <p:nvPr/>
          </p:nvSpPr>
          <p:spPr>
            <a:xfrm>
              <a:off x="5989205" y="2524447"/>
              <a:ext cx="112060" cy="127926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9"/>
            <p:cNvSpPr/>
            <p:nvPr/>
          </p:nvSpPr>
          <p:spPr>
            <a:xfrm>
              <a:off x="5959502" y="2552367"/>
              <a:ext cx="48232" cy="41879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9"/>
            <p:cNvSpPr/>
            <p:nvPr/>
          </p:nvSpPr>
          <p:spPr>
            <a:xfrm>
              <a:off x="5955126" y="2586777"/>
              <a:ext cx="38013" cy="31187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9"/>
            <p:cNvSpPr/>
            <p:nvPr/>
          </p:nvSpPr>
          <p:spPr>
            <a:xfrm>
              <a:off x="5988251" y="2607716"/>
              <a:ext cx="9265" cy="12559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9"/>
            <p:cNvSpPr/>
            <p:nvPr/>
          </p:nvSpPr>
          <p:spPr>
            <a:xfrm>
              <a:off x="5796347" y="2516089"/>
              <a:ext cx="54075" cy="68375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8" name="Google Shape;1278;p59"/>
            <p:cNvGrpSpPr/>
            <p:nvPr/>
          </p:nvGrpSpPr>
          <p:grpSpPr>
            <a:xfrm>
              <a:off x="5828005" y="2457939"/>
              <a:ext cx="116413" cy="155845"/>
              <a:chOff x="3586375" y="2281300"/>
              <a:chExt cx="125025" cy="175275"/>
            </a:xfrm>
          </p:grpSpPr>
          <p:sp>
            <p:nvSpPr>
              <p:cNvPr id="1279" name="Google Shape;1279;p59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59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1" name="Google Shape;1281;p59"/>
            <p:cNvSpPr/>
            <p:nvPr/>
          </p:nvSpPr>
          <p:spPr>
            <a:xfrm>
              <a:off x="6493313" y="3469545"/>
              <a:ext cx="102307" cy="182809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2" name="Google Shape;1282;p59"/>
            <p:cNvGrpSpPr/>
            <p:nvPr/>
          </p:nvGrpSpPr>
          <p:grpSpPr>
            <a:xfrm>
              <a:off x="7422639" y="3463498"/>
              <a:ext cx="536743" cy="547915"/>
              <a:chOff x="5298975" y="3412225"/>
              <a:chExt cx="576450" cy="616225"/>
            </a:xfrm>
          </p:grpSpPr>
          <p:sp>
            <p:nvSpPr>
              <p:cNvPr id="1283" name="Google Shape;1283;p59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284" name="Google Shape;1284;p59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5" name="Google Shape;1285;p59"/>
            <p:cNvGrpSpPr/>
            <p:nvPr/>
          </p:nvGrpSpPr>
          <p:grpSpPr>
            <a:xfrm>
              <a:off x="8030962" y="3854657"/>
              <a:ext cx="215298" cy="255363"/>
              <a:chOff x="5952300" y="3852150"/>
              <a:chExt cx="231225" cy="287200"/>
            </a:xfrm>
          </p:grpSpPr>
          <p:sp>
            <p:nvSpPr>
              <p:cNvPr id="1286" name="Google Shape;1286;p59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59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8" name="Google Shape;1288;p59"/>
            <p:cNvSpPr/>
            <p:nvPr/>
          </p:nvSpPr>
          <p:spPr>
            <a:xfrm>
              <a:off x="5654119" y="2286778"/>
              <a:ext cx="118368" cy="68864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9"/>
            <p:cNvSpPr/>
            <p:nvPr/>
          </p:nvSpPr>
          <p:spPr>
            <a:xfrm>
              <a:off x="6787500" y="2452360"/>
              <a:ext cx="824622" cy="587927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9"/>
            <p:cNvSpPr/>
            <p:nvPr/>
          </p:nvSpPr>
          <p:spPr>
            <a:xfrm>
              <a:off x="7284787" y="3010944"/>
              <a:ext cx="1490" cy="1889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9"/>
            <p:cNvSpPr/>
            <p:nvPr/>
          </p:nvSpPr>
          <p:spPr>
            <a:xfrm>
              <a:off x="7269214" y="3024437"/>
              <a:ext cx="2444" cy="2356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9"/>
            <p:cNvSpPr/>
            <p:nvPr/>
          </p:nvSpPr>
          <p:spPr>
            <a:xfrm>
              <a:off x="6779702" y="2795148"/>
              <a:ext cx="4912" cy="1423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9"/>
            <p:cNvSpPr/>
            <p:nvPr/>
          </p:nvSpPr>
          <p:spPr>
            <a:xfrm>
              <a:off x="6494779" y="2483524"/>
              <a:ext cx="509974" cy="255830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9"/>
            <p:cNvSpPr/>
            <p:nvPr/>
          </p:nvSpPr>
          <p:spPr>
            <a:xfrm>
              <a:off x="6625811" y="2670957"/>
              <a:ext cx="215787" cy="128393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9"/>
            <p:cNvSpPr/>
            <p:nvPr/>
          </p:nvSpPr>
          <p:spPr>
            <a:xfrm>
              <a:off x="6587332" y="2715614"/>
              <a:ext cx="192881" cy="115834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6" name="Google Shape;1296;p59"/>
            <p:cNvGrpSpPr/>
            <p:nvPr/>
          </p:nvGrpSpPr>
          <p:grpSpPr>
            <a:xfrm>
              <a:off x="6997420" y="3185840"/>
              <a:ext cx="29260" cy="53038"/>
              <a:chOff x="4842300" y="3099950"/>
              <a:chExt cx="31425" cy="59650"/>
            </a:xfrm>
          </p:grpSpPr>
          <p:sp>
            <p:nvSpPr>
              <p:cNvPr id="1297" name="Google Shape;1297;p59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59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59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59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1" name="Google Shape;1301;p59"/>
            <p:cNvSpPr/>
            <p:nvPr/>
          </p:nvSpPr>
          <p:spPr>
            <a:xfrm>
              <a:off x="6830843" y="2857922"/>
              <a:ext cx="377499" cy="3521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9"/>
            <p:cNvSpPr/>
            <p:nvPr/>
          </p:nvSpPr>
          <p:spPr>
            <a:xfrm>
              <a:off x="6978914" y="2899801"/>
              <a:ext cx="111082" cy="56750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9"/>
            <p:cNvSpPr/>
            <p:nvPr/>
          </p:nvSpPr>
          <p:spPr>
            <a:xfrm>
              <a:off x="6723206" y="2804440"/>
              <a:ext cx="186573" cy="196302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9"/>
            <p:cNvSpPr/>
            <p:nvPr/>
          </p:nvSpPr>
          <p:spPr>
            <a:xfrm>
              <a:off x="6709565" y="2777477"/>
              <a:ext cx="178286" cy="141863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9"/>
            <p:cNvSpPr/>
            <p:nvPr/>
          </p:nvSpPr>
          <p:spPr>
            <a:xfrm>
              <a:off x="6192794" y="2564459"/>
              <a:ext cx="221164" cy="13163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9"/>
            <p:cNvSpPr/>
            <p:nvPr/>
          </p:nvSpPr>
          <p:spPr>
            <a:xfrm>
              <a:off x="6247358" y="2629567"/>
              <a:ext cx="46300" cy="4932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9"/>
            <p:cNvSpPr/>
            <p:nvPr/>
          </p:nvSpPr>
          <p:spPr>
            <a:xfrm>
              <a:off x="6173334" y="2637947"/>
              <a:ext cx="118857" cy="72577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9"/>
            <p:cNvSpPr/>
            <p:nvPr/>
          </p:nvSpPr>
          <p:spPr>
            <a:xfrm>
              <a:off x="6203036" y="2701655"/>
              <a:ext cx="77958" cy="4699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9" name="Google Shape;1309;p59"/>
            <p:cNvGrpSpPr/>
            <p:nvPr/>
          </p:nvGrpSpPr>
          <p:grpSpPr>
            <a:xfrm>
              <a:off x="6089067" y="2670490"/>
              <a:ext cx="73070" cy="53971"/>
              <a:chOff x="3866750" y="2520350"/>
              <a:chExt cx="78475" cy="60700"/>
            </a:xfrm>
          </p:grpSpPr>
          <p:sp>
            <p:nvSpPr>
              <p:cNvPr id="1310" name="Google Shape;1310;p59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59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59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59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4" name="Google Shape;1314;p59"/>
            <p:cNvSpPr/>
            <p:nvPr/>
          </p:nvSpPr>
          <p:spPr>
            <a:xfrm>
              <a:off x="6026706" y="2721660"/>
              <a:ext cx="13664" cy="26074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9"/>
            <p:cNvSpPr/>
            <p:nvPr/>
          </p:nvSpPr>
          <p:spPr>
            <a:xfrm>
              <a:off x="5810453" y="2710035"/>
              <a:ext cx="149561" cy="119546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9"/>
            <p:cNvSpPr/>
            <p:nvPr/>
          </p:nvSpPr>
          <p:spPr>
            <a:xfrm>
              <a:off x="6490892" y="2766762"/>
              <a:ext cx="23394" cy="17716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9"/>
            <p:cNvSpPr/>
            <p:nvPr/>
          </p:nvSpPr>
          <p:spPr>
            <a:xfrm>
              <a:off x="6485049" y="2769096"/>
              <a:ext cx="274727" cy="211173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9"/>
            <p:cNvSpPr/>
            <p:nvPr/>
          </p:nvSpPr>
          <p:spPr>
            <a:xfrm>
              <a:off x="6471408" y="2743511"/>
              <a:ext cx="48232" cy="39100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9"/>
            <p:cNvSpPr/>
            <p:nvPr/>
          </p:nvSpPr>
          <p:spPr>
            <a:xfrm>
              <a:off x="6254667" y="2734220"/>
              <a:ext cx="242580" cy="95361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9"/>
            <p:cNvSpPr/>
            <p:nvPr/>
          </p:nvSpPr>
          <p:spPr>
            <a:xfrm>
              <a:off x="6251734" y="2734686"/>
              <a:ext cx="37035" cy="31187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9"/>
            <p:cNvSpPr/>
            <p:nvPr/>
          </p:nvSpPr>
          <p:spPr>
            <a:xfrm>
              <a:off x="6428530" y="2806774"/>
              <a:ext cx="130077" cy="119546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9"/>
            <p:cNvSpPr/>
            <p:nvPr/>
          </p:nvSpPr>
          <p:spPr>
            <a:xfrm>
              <a:off x="6534724" y="2911427"/>
              <a:ext cx="23394" cy="22807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9"/>
            <p:cNvSpPr/>
            <p:nvPr/>
          </p:nvSpPr>
          <p:spPr>
            <a:xfrm>
              <a:off x="6339888" y="2834204"/>
              <a:ext cx="30238" cy="16316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9"/>
            <p:cNvSpPr/>
            <p:nvPr/>
          </p:nvSpPr>
          <p:spPr>
            <a:xfrm>
              <a:off x="6384698" y="2810019"/>
              <a:ext cx="83801" cy="71198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9"/>
            <p:cNvSpPr/>
            <p:nvPr/>
          </p:nvSpPr>
          <p:spPr>
            <a:xfrm>
              <a:off x="6367658" y="2867236"/>
              <a:ext cx="20485" cy="56772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9"/>
            <p:cNvSpPr/>
            <p:nvPr/>
          </p:nvSpPr>
          <p:spPr>
            <a:xfrm>
              <a:off x="6385675" y="2867236"/>
              <a:ext cx="5377" cy="11648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9"/>
            <p:cNvSpPr/>
            <p:nvPr/>
          </p:nvSpPr>
          <p:spPr>
            <a:xfrm>
              <a:off x="6379833" y="2879795"/>
              <a:ext cx="7333" cy="16294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9"/>
            <p:cNvSpPr/>
            <p:nvPr/>
          </p:nvSpPr>
          <p:spPr>
            <a:xfrm>
              <a:off x="6379833" y="2849564"/>
              <a:ext cx="17552" cy="20939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9"/>
            <p:cNvSpPr/>
            <p:nvPr/>
          </p:nvSpPr>
          <p:spPr>
            <a:xfrm>
              <a:off x="6380810" y="2865836"/>
              <a:ext cx="54075" cy="63752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9"/>
            <p:cNvSpPr/>
            <p:nvPr/>
          </p:nvSpPr>
          <p:spPr>
            <a:xfrm>
              <a:off x="6379833" y="2882574"/>
              <a:ext cx="278614" cy="224221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31" name="Google Shape;1331;p59"/>
            <p:cNvSpPr/>
            <p:nvPr/>
          </p:nvSpPr>
          <p:spPr>
            <a:xfrm>
              <a:off x="6594618" y="2965842"/>
              <a:ext cx="10266" cy="21406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9"/>
            <p:cNvSpPr/>
            <p:nvPr/>
          </p:nvSpPr>
          <p:spPr>
            <a:xfrm>
              <a:off x="6605350" y="2967243"/>
              <a:ext cx="64317" cy="48392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9"/>
            <p:cNvSpPr/>
            <p:nvPr/>
          </p:nvSpPr>
          <p:spPr>
            <a:xfrm>
              <a:off x="6617524" y="2977935"/>
              <a:ext cx="100840" cy="118612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9"/>
            <p:cNvSpPr/>
            <p:nvPr/>
          </p:nvSpPr>
          <p:spPr>
            <a:xfrm>
              <a:off x="6663312" y="2961174"/>
              <a:ext cx="5377" cy="11670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9"/>
            <p:cNvSpPr/>
            <p:nvPr/>
          </p:nvSpPr>
          <p:spPr>
            <a:xfrm>
              <a:off x="6492824" y="3061181"/>
              <a:ext cx="143229" cy="88848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9"/>
            <p:cNvSpPr/>
            <p:nvPr/>
          </p:nvSpPr>
          <p:spPr>
            <a:xfrm>
              <a:off x="6246380" y="2891888"/>
              <a:ext cx="168067" cy="134906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9"/>
            <p:cNvSpPr/>
            <p:nvPr/>
          </p:nvSpPr>
          <p:spPr>
            <a:xfrm>
              <a:off x="6216677" y="3025371"/>
              <a:ext cx="222118" cy="24327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9"/>
            <p:cNvSpPr/>
            <p:nvPr/>
          </p:nvSpPr>
          <p:spPr>
            <a:xfrm>
              <a:off x="6368147" y="3119776"/>
              <a:ext cx="204590" cy="148399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9"/>
            <p:cNvSpPr/>
            <p:nvPr/>
          </p:nvSpPr>
          <p:spPr>
            <a:xfrm>
              <a:off x="6411979" y="3078386"/>
              <a:ext cx="90132" cy="76311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9"/>
            <p:cNvSpPr/>
            <p:nvPr/>
          </p:nvSpPr>
          <p:spPr>
            <a:xfrm>
              <a:off x="6485049" y="3149563"/>
              <a:ext cx="20461" cy="23273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9"/>
            <p:cNvSpPr/>
            <p:nvPr/>
          </p:nvSpPr>
          <p:spPr>
            <a:xfrm>
              <a:off x="6476273" y="3158854"/>
              <a:ext cx="137852" cy="174429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9"/>
            <p:cNvSpPr/>
            <p:nvPr/>
          </p:nvSpPr>
          <p:spPr>
            <a:xfrm>
              <a:off x="6376434" y="3242567"/>
              <a:ext cx="113015" cy="130727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43" name="Google Shape;1343;p59"/>
            <p:cNvSpPr/>
            <p:nvPr/>
          </p:nvSpPr>
          <p:spPr>
            <a:xfrm>
              <a:off x="6348175" y="3327214"/>
              <a:ext cx="10242" cy="22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9"/>
            <p:cNvSpPr/>
            <p:nvPr/>
          </p:nvSpPr>
          <p:spPr>
            <a:xfrm>
              <a:off x="6320404" y="3258861"/>
              <a:ext cx="77958" cy="73510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9"/>
            <p:cNvSpPr/>
            <p:nvPr/>
          </p:nvSpPr>
          <p:spPr>
            <a:xfrm>
              <a:off x="6118281" y="3169546"/>
              <a:ext cx="175376" cy="113055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9"/>
            <p:cNvSpPr/>
            <p:nvPr/>
          </p:nvSpPr>
          <p:spPr>
            <a:xfrm>
              <a:off x="6046678" y="2872815"/>
              <a:ext cx="208012" cy="184676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9"/>
            <p:cNvSpPr/>
            <p:nvPr/>
          </p:nvSpPr>
          <p:spPr>
            <a:xfrm>
              <a:off x="6020374" y="2812353"/>
              <a:ext cx="53120" cy="99095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9"/>
            <p:cNvSpPr/>
            <p:nvPr/>
          </p:nvSpPr>
          <p:spPr>
            <a:xfrm>
              <a:off x="5811431" y="2815599"/>
              <a:ext cx="269862" cy="249317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9"/>
            <p:cNvSpPr/>
            <p:nvPr/>
          </p:nvSpPr>
          <p:spPr>
            <a:xfrm>
              <a:off x="5757868" y="2832359"/>
              <a:ext cx="155869" cy="117679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9"/>
            <p:cNvSpPr/>
            <p:nvPr/>
          </p:nvSpPr>
          <p:spPr>
            <a:xfrm>
              <a:off x="5701838" y="2949549"/>
              <a:ext cx="110594" cy="84669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9"/>
            <p:cNvSpPr/>
            <p:nvPr/>
          </p:nvSpPr>
          <p:spPr>
            <a:xfrm>
              <a:off x="5701373" y="2953283"/>
              <a:ext cx="158802" cy="166982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9"/>
            <p:cNvSpPr/>
            <p:nvPr/>
          </p:nvSpPr>
          <p:spPr>
            <a:xfrm>
              <a:off x="5764689" y="2984915"/>
              <a:ext cx="219185" cy="193968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9"/>
            <p:cNvSpPr/>
            <p:nvPr/>
          </p:nvSpPr>
          <p:spPr>
            <a:xfrm>
              <a:off x="5857219" y="3115597"/>
              <a:ext cx="101329" cy="7026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9"/>
            <p:cNvSpPr/>
            <p:nvPr/>
          </p:nvSpPr>
          <p:spPr>
            <a:xfrm>
              <a:off x="5694064" y="3095125"/>
              <a:ext cx="86710" cy="6050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9"/>
            <p:cNvSpPr/>
            <p:nvPr/>
          </p:nvSpPr>
          <p:spPr>
            <a:xfrm>
              <a:off x="5703794" y="3147229"/>
              <a:ext cx="41435" cy="2374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6" name="Google Shape;1356;p59"/>
            <p:cNvGrpSpPr/>
            <p:nvPr/>
          </p:nvGrpSpPr>
          <p:grpSpPr>
            <a:xfrm>
              <a:off x="5701373" y="3130957"/>
              <a:ext cx="123722" cy="88381"/>
              <a:chOff x="3450375" y="3038225"/>
              <a:chExt cx="132875" cy="99400"/>
            </a:xfrm>
          </p:grpSpPr>
          <p:sp>
            <p:nvSpPr>
              <p:cNvPr id="1357" name="Google Shape;1357;p59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59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59" name="Google Shape;1359;p59"/>
            <p:cNvSpPr/>
            <p:nvPr/>
          </p:nvSpPr>
          <p:spPr>
            <a:xfrm>
              <a:off x="5750559" y="3182105"/>
              <a:ext cx="37524" cy="42812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9"/>
            <p:cNvSpPr/>
            <p:nvPr/>
          </p:nvSpPr>
          <p:spPr>
            <a:xfrm>
              <a:off x="5774908" y="3201644"/>
              <a:ext cx="54564" cy="5583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5812898" y="3174214"/>
              <a:ext cx="83312" cy="8373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5884501" y="3167234"/>
              <a:ext cx="57008" cy="85136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9"/>
            <p:cNvSpPr/>
            <p:nvPr/>
          </p:nvSpPr>
          <p:spPr>
            <a:xfrm>
              <a:off x="5924446" y="3167234"/>
              <a:ext cx="27282" cy="6930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9"/>
            <p:cNvSpPr/>
            <p:nvPr/>
          </p:nvSpPr>
          <p:spPr>
            <a:xfrm>
              <a:off x="5939041" y="3149563"/>
              <a:ext cx="41924" cy="8373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6103197" y="3005365"/>
              <a:ext cx="140273" cy="21304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6086134" y="3143050"/>
              <a:ext cx="4400" cy="233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9"/>
            <p:cNvSpPr/>
            <p:nvPr/>
          </p:nvSpPr>
          <p:spPr>
            <a:xfrm>
              <a:off x="5929800" y="3008166"/>
              <a:ext cx="205079" cy="152111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368" name="Google Shape;1368;p59"/>
            <p:cNvSpPr/>
            <p:nvPr/>
          </p:nvSpPr>
          <p:spPr>
            <a:xfrm>
              <a:off x="5964367" y="3133736"/>
              <a:ext cx="153937" cy="126059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9"/>
            <p:cNvSpPr/>
            <p:nvPr/>
          </p:nvSpPr>
          <p:spPr>
            <a:xfrm>
              <a:off x="6039392" y="3144895"/>
              <a:ext cx="102283" cy="146532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9"/>
            <p:cNvSpPr/>
            <p:nvPr/>
          </p:nvSpPr>
          <p:spPr>
            <a:xfrm>
              <a:off x="6039858" y="3285358"/>
              <a:ext cx="76980" cy="79556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9"/>
            <p:cNvSpPr/>
            <p:nvPr/>
          </p:nvSpPr>
          <p:spPr>
            <a:xfrm>
              <a:off x="6047167" y="3286758"/>
              <a:ext cx="27305" cy="1676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9"/>
            <p:cNvSpPr/>
            <p:nvPr/>
          </p:nvSpPr>
          <p:spPr>
            <a:xfrm>
              <a:off x="6072005" y="3264907"/>
              <a:ext cx="103284" cy="115367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9"/>
            <p:cNvSpPr/>
            <p:nvPr/>
          </p:nvSpPr>
          <p:spPr>
            <a:xfrm>
              <a:off x="6083225" y="3370938"/>
              <a:ext cx="14619" cy="19094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9"/>
            <p:cNvSpPr/>
            <p:nvPr/>
          </p:nvSpPr>
          <p:spPr>
            <a:xfrm>
              <a:off x="6317005" y="3326303"/>
              <a:ext cx="150515" cy="146509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9"/>
            <p:cNvSpPr/>
            <p:nvPr/>
          </p:nvSpPr>
          <p:spPr>
            <a:xfrm>
              <a:off x="6312629" y="3329081"/>
              <a:ext cx="27282" cy="21428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9"/>
            <p:cNvSpPr/>
            <p:nvPr/>
          </p:nvSpPr>
          <p:spPr>
            <a:xfrm>
              <a:off x="6312629" y="3341641"/>
              <a:ext cx="26793" cy="31187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9"/>
            <p:cNvSpPr/>
            <p:nvPr/>
          </p:nvSpPr>
          <p:spPr>
            <a:xfrm>
              <a:off x="6085157" y="3245368"/>
              <a:ext cx="256709" cy="242804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378" name="Google Shape;1378;p59"/>
            <p:cNvSpPr/>
            <p:nvPr/>
          </p:nvSpPr>
          <p:spPr>
            <a:xfrm>
              <a:off x="6361327" y="3435601"/>
              <a:ext cx="42878" cy="103274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9"/>
            <p:cNvSpPr/>
            <p:nvPr/>
          </p:nvSpPr>
          <p:spPr>
            <a:xfrm>
              <a:off x="6214233" y="3420241"/>
              <a:ext cx="158802" cy="129327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9"/>
            <p:cNvSpPr/>
            <p:nvPr/>
          </p:nvSpPr>
          <p:spPr>
            <a:xfrm>
              <a:off x="6075915" y="3390477"/>
              <a:ext cx="168533" cy="159091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9"/>
            <p:cNvSpPr/>
            <p:nvPr/>
          </p:nvSpPr>
          <p:spPr>
            <a:xfrm>
              <a:off x="6256599" y="3516981"/>
              <a:ext cx="105240" cy="9164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9"/>
            <p:cNvSpPr/>
            <p:nvPr/>
          </p:nvSpPr>
          <p:spPr>
            <a:xfrm>
              <a:off x="6184042" y="3545367"/>
              <a:ext cx="126167" cy="12047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9"/>
            <p:cNvSpPr/>
            <p:nvPr/>
          </p:nvSpPr>
          <p:spPr>
            <a:xfrm>
              <a:off x="6076404" y="3534186"/>
              <a:ext cx="180218" cy="161892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384" name="Google Shape;1384;p59"/>
            <p:cNvSpPr/>
            <p:nvPr/>
          </p:nvSpPr>
          <p:spPr>
            <a:xfrm>
              <a:off x="6327713" y="3450472"/>
              <a:ext cx="140296" cy="215841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9"/>
            <p:cNvSpPr/>
            <p:nvPr/>
          </p:nvSpPr>
          <p:spPr>
            <a:xfrm>
              <a:off x="6325292" y="3650464"/>
              <a:ext cx="19507" cy="20962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9"/>
            <p:cNvSpPr/>
            <p:nvPr/>
          </p:nvSpPr>
          <p:spPr>
            <a:xfrm>
              <a:off x="6273173" y="3691854"/>
              <a:ext cx="31192" cy="27941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9"/>
            <p:cNvSpPr/>
            <p:nvPr/>
          </p:nvSpPr>
          <p:spPr>
            <a:xfrm>
              <a:off x="6862501" y="2794682"/>
              <a:ext cx="97930" cy="77222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9"/>
            <p:cNvSpPr/>
            <p:nvPr/>
          </p:nvSpPr>
          <p:spPr>
            <a:xfrm>
              <a:off x="6862501" y="2794682"/>
              <a:ext cx="97930" cy="77222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9"/>
            <p:cNvSpPr/>
            <p:nvPr/>
          </p:nvSpPr>
          <p:spPr>
            <a:xfrm>
              <a:off x="6448503" y="2729574"/>
              <a:ext cx="65784" cy="17694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9"/>
            <p:cNvSpPr/>
            <p:nvPr/>
          </p:nvSpPr>
          <p:spPr>
            <a:xfrm>
              <a:off x="6491381" y="2743978"/>
              <a:ext cx="2444" cy="2356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9"/>
            <p:cNvSpPr/>
            <p:nvPr/>
          </p:nvSpPr>
          <p:spPr>
            <a:xfrm>
              <a:off x="7096794" y="2929098"/>
              <a:ext cx="41412" cy="23273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9"/>
            <p:cNvSpPr/>
            <p:nvPr/>
          </p:nvSpPr>
          <p:spPr>
            <a:xfrm>
              <a:off x="6182575" y="2732352"/>
              <a:ext cx="32659" cy="26541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9"/>
            <p:cNvSpPr/>
            <p:nvPr/>
          </p:nvSpPr>
          <p:spPr>
            <a:xfrm>
              <a:off x="6155782" y="2672824"/>
              <a:ext cx="54587" cy="68398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4" name="Google Shape;1394;p59"/>
          <p:cNvSpPr txBox="1"/>
          <p:nvPr/>
        </p:nvSpPr>
        <p:spPr>
          <a:xfrm>
            <a:off x="720000" y="2066860"/>
            <a:ext cx="1207800" cy="446400"/>
          </a:xfrm>
          <a:prstGeom prst="rect">
            <a:avLst/>
          </a:prstGeom>
          <a:solidFill>
            <a:srgbClr val="5401AC"/>
          </a:solidFill>
          <a:ln>
            <a:noFill/>
          </a:ln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rPr>
              <a:t>EARTH</a:t>
            </a:r>
            <a:endParaRPr sz="1700" b="1">
              <a:solidFill>
                <a:srgbClr val="FFFFF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395" name="Google Shape;1395;p59"/>
          <p:cNvSpPr txBox="1"/>
          <p:nvPr/>
        </p:nvSpPr>
        <p:spPr>
          <a:xfrm>
            <a:off x="720000" y="3075488"/>
            <a:ext cx="2513100" cy="13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401AC"/>
                </a:solidFill>
                <a:latin typeface="Inconsolata"/>
                <a:ea typeface="Inconsolata"/>
                <a:cs typeface="Inconsolata"/>
                <a:sym typeface="Inconsolata"/>
              </a:rPr>
              <a:t>Earth is the third planet from the Sun and the only one that harbors life in the Solar System. This is where we all live on</a:t>
            </a:r>
            <a:endParaRPr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396" name="Google Shape;1396;p59"/>
          <p:cNvSpPr txBox="1"/>
          <p:nvPr/>
        </p:nvSpPr>
        <p:spPr>
          <a:xfrm>
            <a:off x="720000" y="2553438"/>
            <a:ext cx="1802700" cy="44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54000" tIns="91425" rIns="54000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1,200,000+</a:t>
            </a:r>
            <a:endParaRPr sz="17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5"/>
          <p:cNvSpPr txBox="1">
            <a:spLocks noGrp="1"/>
          </p:cNvSpPr>
          <p:nvPr>
            <p:ph type="title"/>
          </p:nvPr>
        </p:nvSpPr>
        <p:spPr>
          <a:xfrm>
            <a:off x="355591" y="434743"/>
            <a:ext cx="5760000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1 - </a:t>
            </a:r>
            <a:r>
              <a:rPr lang="en-GB" dirty="0" err="1"/>
              <a:t>Nguồn</a:t>
            </a:r>
            <a:r>
              <a:rPr lang="en-GB" dirty="0"/>
              <a:t> </a:t>
            </a:r>
            <a:r>
              <a:rPr lang="en-GB" dirty="0" err="1"/>
              <a:t>gốc</a:t>
            </a:r>
            <a:endParaRPr dirty="0"/>
          </a:p>
        </p:txBody>
      </p:sp>
      <p:sp>
        <p:nvSpPr>
          <p:cNvPr id="709" name="Google Shape;709;p4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  <p:sp>
        <p:nvSpPr>
          <p:cNvPr id="710" name="Google Shape;710;p45"/>
          <p:cNvSpPr/>
          <p:nvPr/>
        </p:nvSpPr>
        <p:spPr>
          <a:xfrm>
            <a:off x="1015636" y="3682568"/>
            <a:ext cx="264989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000" tIns="91425" rIns="540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tại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Bell Labs, ,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thuộc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công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ty AT&amp;T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nổi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tiếng</a:t>
            </a:r>
            <a:endParaRPr b="1" dirty="0">
              <a:solidFill>
                <a:schemeClr val="tx1">
                  <a:lumMod val="75000"/>
                </a:schemeClr>
              </a:solidFill>
              <a:latin typeface="Inconsolata" pitchFamily="1" charset="0"/>
              <a:ea typeface="Inconsolata" pitchFamily="1" charset="0"/>
              <a:cs typeface="Inconsolata"/>
              <a:sym typeface="Inconsolata"/>
            </a:endParaRPr>
          </a:p>
        </p:txBody>
      </p:sp>
      <p:sp>
        <p:nvSpPr>
          <p:cNvPr id="713" name="Google Shape;713;p45"/>
          <p:cNvSpPr/>
          <p:nvPr/>
        </p:nvSpPr>
        <p:spPr>
          <a:xfrm>
            <a:off x="5686564" y="1538674"/>
            <a:ext cx="1946573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000" tIns="91425" rIns="54000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Linus Torvalds</a:t>
            </a:r>
            <a:endParaRPr dirty="0">
              <a:solidFill>
                <a:schemeClr val="tx1">
                  <a:lumMod val="75000"/>
                </a:schemeClr>
              </a:solidFill>
              <a:latin typeface="Inconsolata" pitchFamily="1" charset="0"/>
              <a:ea typeface="Inconsolata" pitchFamily="1" charset="0"/>
              <a:cs typeface="Inconsolata"/>
              <a:sym typeface="Inconsolata"/>
            </a:endParaRPr>
          </a:p>
        </p:txBody>
      </p:sp>
      <p:sp>
        <p:nvSpPr>
          <p:cNvPr id="714" name="Google Shape;714;p45"/>
          <p:cNvSpPr/>
          <p:nvPr/>
        </p:nvSpPr>
        <p:spPr>
          <a:xfrm>
            <a:off x="1080018" y="1351352"/>
            <a:ext cx="2777528" cy="793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Ken Thompson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và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   Dennis Ritchie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Inconsolata" pitchFamily="1" charset="0"/>
              <a:ea typeface="Inconsolata" pitchFamily="1" charset="0"/>
              <a:cs typeface="Inconsolata"/>
              <a:sym typeface="Inconsolata"/>
            </a:endParaRPr>
          </a:p>
        </p:txBody>
      </p:sp>
      <p:sp>
        <p:nvSpPr>
          <p:cNvPr id="715" name="Google Shape;715;p45"/>
          <p:cNvSpPr/>
          <p:nvPr/>
        </p:nvSpPr>
        <p:spPr>
          <a:xfrm>
            <a:off x="848927" y="2651992"/>
            <a:ext cx="12174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1970</a:t>
            </a:r>
            <a:endParaRPr b="1" dirty="0"/>
          </a:p>
        </p:txBody>
      </p:sp>
      <p:sp>
        <p:nvSpPr>
          <p:cNvPr id="716" name="Google Shape;716;p45"/>
          <p:cNvSpPr/>
          <p:nvPr/>
        </p:nvSpPr>
        <p:spPr>
          <a:xfrm rot="10800000">
            <a:off x="2212382" y="2312258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45"/>
          <p:cNvSpPr/>
          <p:nvPr/>
        </p:nvSpPr>
        <p:spPr>
          <a:xfrm>
            <a:off x="2586196" y="2630000"/>
            <a:ext cx="1217400" cy="57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1975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719" name="Google Shape;719;p45"/>
          <p:cNvSpPr/>
          <p:nvPr/>
        </p:nvSpPr>
        <p:spPr>
          <a:xfrm>
            <a:off x="6846472" y="2559957"/>
            <a:ext cx="1217400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1995</a:t>
            </a:r>
            <a:endParaRPr b="1" dirty="0"/>
          </a:p>
        </p:txBody>
      </p:sp>
      <p:sp>
        <p:nvSpPr>
          <p:cNvPr id="720" name="Google Shape;720;p45"/>
          <p:cNvSpPr/>
          <p:nvPr/>
        </p:nvSpPr>
        <p:spPr>
          <a:xfrm>
            <a:off x="5014730" y="2560917"/>
            <a:ext cx="1217400" cy="57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Krona One"/>
                <a:sym typeface="Krona One"/>
              </a:rPr>
              <a:t>1990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722" name="Google Shape;722;p45"/>
          <p:cNvSpPr/>
          <p:nvPr/>
        </p:nvSpPr>
        <p:spPr>
          <a:xfrm rot="10800000">
            <a:off x="6432803" y="2285703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45"/>
          <p:cNvSpPr/>
          <p:nvPr/>
        </p:nvSpPr>
        <p:spPr>
          <a:xfrm>
            <a:off x="2212382" y="3371910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585;p70">
            <a:extLst>
              <a:ext uri="{FF2B5EF4-FFF2-40B4-BE49-F238E27FC236}">
                <a16:creationId xmlns:a16="http://schemas.microsoft.com/office/drawing/2014/main" id="{6C1A8684-7A25-4C14-9AB0-F3FF37518483}"/>
              </a:ext>
            </a:extLst>
          </p:cNvPr>
          <p:cNvSpPr/>
          <p:nvPr/>
        </p:nvSpPr>
        <p:spPr>
          <a:xfrm>
            <a:off x="2115845" y="2815517"/>
            <a:ext cx="449474" cy="196092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585;p70">
            <a:extLst>
              <a:ext uri="{FF2B5EF4-FFF2-40B4-BE49-F238E27FC236}">
                <a16:creationId xmlns:a16="http://schemas.microsoft.com/office/drawing/2014/main" id="{EE14FCC8-61D7-4081-BCB6-23AC2FBA59B1}"/>
              </a:ext>
            </a:extLst>
          </p:cNvPr>
          <p:cNvSpPr/>
          <p:nvPr/>
        </p:nvSpPr>
        <p:spPr>
          <a:xfrm>
            <a:off x="6294075" y="2749221"/>
            <a:ext cx="449474" cy="196092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0" grpId="0"/>
      <p:bldP spid="713" grpId="0"/>
      <p:bldP spid="714" grpId="0"/>
      <p:bldP spid="715" grpId="0" animBg="1"/>
      <p:bldP spid="716" grpId="0" animBg="1"/>
      <p:bldP spid="717" grpId="0" animBg="1"/>
      <p:bldP spid="719" grpId="0" animBg="1"/>
      <p:bldP spid="720" grpId="0" animBg="1"/>
      <p:bldP spid="722" grpId="0" animBg="1"/>
      <p:bldP spid="724" grpId="0" animBg="1"/>
      <p:bldP spid="19" grpId="0" animBg="1"/>
      <p:bldP spid="2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60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30</a:t>
            </a:fld>
            <a:endParaRPr/>
          </a:p>
        </p:txBody>
      </p:sp>
      <p:sp>
        <p:nvSpPr>
          <p:cNvPr id="1402" name="Google Shape;1402;p60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6109200" cy="569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TREATMENTS WE COVER</a:t>
            </a:r>
            <a:endParaRPr/>
          </a:p>
        </p:txBody>
      </p:sp>
      <p:graphicFrame>
        <p:nvGraphicFramePr>
          <p:cNvPr id="1403" name="Google Shape;1403;p60"/>
          <p:cNvGraphicFramePr/>
          <p:nvPr/>
        </p:nvGraphicFramePr>
        <p:xfrm>
          <a:off x="720000" y="1675945"/>
          <a:ext cx="7704000" cy="2705305"/>
        </p:xfrm>
        <a:graphic>
          <a:graphicData uri="http://schemas.openxmlformats.org/drawingml/2006/table">
            <a:tbl>
              <a:tblPr>
                <a:noFill/>
                <a:tableStyleId>{E31FFF2C-05ED-492E-94A0-28B35A8C909D}</a:tableStyleId>
              </a:tblPr>
              <a:tblGrid>
                <a:gridCol w="1302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3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8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3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38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66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b="1">
                          <a:solidFill>
                            <a:schemeClr val="lt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Surgery</a:t>
                      </a:r>
                      <a:endParaRPr sz="1500" b="1">
                        <a:solidFill>
                          <a:schemeClr val="lt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Knee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Colon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Cardiovascular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Gynecology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Shoulder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6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50" b="1">
                          <a:solidFill>
                            <a:schemeClr val="lt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Treatment</a:t>
                      </a:r>
                      <a:endParaRPr sz="1500" b="1">
                        <a:solidFill>
                          <a:schemeClr val="lt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Stroke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Brain tumor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Blood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clot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Brain aneurysm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Arrhythmia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7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 b="1">
                          <a:solidFill>
                            <a:schemeClr val="lt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Procedures</a:t>
                      </a:r>
                      <a:endParaRPr sz="1500" b="1">
                        <a:solidFill>
                          <a:schemeClr val="lt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Adrenal gland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Aortic valve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Pediatric gastric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Pediatric </a:t>
                      </a:r>
                      <a:r>
                        <a:rPr lang="en-GB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Inconsolata"/>
                          <a:ea typeface="Inconsolata"/>
                          <a:cs typeface="Inconsolata"/>
                          <a:sym typeface="Inconsolata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 </a:t>
                      </a: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Orthopaedic  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Inconsolata"/>
                          <a:ea typeface="Inconsolata"/>
                          <a:cs typeface="Inconsolata"/>
                          <a:sym typeface="Inconsolata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Prostate Procedures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500" b="1">
                          <a:solidFill>
                            <a:schemeClr val="lt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Diagnostic</a:t>
                      </a:r>
                      <a:endParaRPr sz="1500" b="1">
                        <a:solidFill>
                          <a:schemeClr val="lt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Gastric 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Urologic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Gynecologic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Orthopaedic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Hip</a:t>
                      </a:r>
                      <a:endParaRPr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61"/>
          <p:cNvSpPr txBox="1">
            <a:spLocks noGrp="1"/>
          </p:cNvSpPr>
          <p:nvPr>
            <p:ph type="title"/>
          </p:nvPr>
        </p:nvSpPr>
        <p:spPr>
          <a:xfrm>
            <a:off x="720000" y="1191425"/>
            <a:ext cx="4012200" cy="6465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WEBSITE</a:t>
            </a:r>
            <a:endParaRPr/>
          </a:p>
        </p:txBody>
      </p:sp>
      <p:sp>
        <p:nvSpPr>
          <p:cNvPr id="1409" name="Google Shape;1409;p61"/>
          <p:cNvSpPr txBox="1">
            <a:spLocks noGrp="1"/>
          </p:cNvSpPr>
          <p:nvPr>
            <p:ph type="subTitle" idx="1"/>
          </p:nvPr>
        </p:nvSpPr>
        <p:spPr>
          <a:xfrm>
            <a:off x="720000" y="2043400"/>
            <a:ext cx="3045900" cy="1604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You can replace the image on the screen with your own work. Just right-click on it and select “Replace image”</a:t>
            </a:r>
            <a:endParaRPr/>
          </a:p>
        </p:txBody>
      </p:sp>
      <p:sp>
        <p:nvSpPr>
          <p:cNvPr id="1410" name="Google Shape;1410;p61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31</a:t>
            </a:fld>
            <a:endParaRPr/>
          </a:p>
        </p:txBody>
      </p:sp>
      <p:sp>
        <p:nvSpPr>
          <p:cNvPr id="1411" name="Google Shape;1411;p61"/>
          <p:cNvSpPr/>
          <p:nvPr/>
        </p:nvSpPr>
        <p:spPr>
          <a:xfrm>
            <a:off x="4663825" y="1028913"/>
            <a:ext cx="3727985" cy="2944182"/>
          </a:xfrm>
          <a:custGeom>
            <a:avLst/>
            <a:gdLst/>
            <a:ahLst/>
            <a:cxnLst/>
            <a:rect l="l" t="t" r="r" b="b"/>
            <a:pathLst>
              <a:path w="131696" h="100673" extrusionOk="0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5" name="Google Shape;1455;p63"/>
          <p:cNvPicPr preferRelativeResize="0"/>
          <p:nvPr/>
        </p:nvPicPr>
        <p:blipFill rotWithShape="1">
          <a:blip r:embed="rId3">
            <a:alphaModFix amt="94000"/>
          </a:blip>
          <a:srcRect l="7598" r="7598"/>
          <a:stretch/>
        </p:blipFill>
        <p:spPr>
          <a:xfrm>
            <a:off x="5667900" y="540000"/>
            <a:ext cx="2756103" cy="406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456" name="Google Shape;1456;p63"/>
          <p:cNvSpPr txBox="1">
            <a:spLocks noGrp="1"/>
          </p:cNvSpPr>
          <p:nvPr>
            <p:ph type="title" idx="4294967295"/>
          </p:nvPr>
        </p:nvSpPr>
        <p:spPr>
          <a:xfrm>
            <a:off x="720000" y="844800"/>
            <a:ext cx="4520400" cy="5724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// TRY THIS EFFECT</a:t>
            </a:r>
            <a:endParaRPr/>
          </a:p>
        </p:txBody>
      </p:sp>
      <p:sp>
        <p:nvSpPr>
          <p:cNvPr id="1457" name="Google Shape;1457;p63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32</a:t>
            </a:fld>
            <a:endParaRPr/>
          </a:p>
        </p:txBody>
      </p:sp>
      <p:sp>
        <p:nvSpPr>
          <p:cNvPr id="1458" name="Google Shape;1458;p63"/>
          <p:cNvSpPr txBox="1">
            <a:spLocks noGrp="1"/>
          </p:cNvSpPr>
          <p:nvPr>
            <p:ph type="body" idx="1"/>
          </p:nvPr>
        </p:nvSpPr>
        <p:spPr>
          <a:xfrm>
            <a:off x="720000" y="1882850"/>
            <a:ext cx="4181700" cy="2644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you want to apply the same filter as the pictures already included in the template, follow these instructions: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Inconsolata"/>
              <a:buChar char="●"/>
            </a:pPr>
            <a:r>
              <a:rPr lang="en-GB"/>
              <a:t>In Google Slides: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Inconsolata"/>
              <a:buChar char="●"/>
            </a:pPr>
            <a:r>
              <a:rPr lang="en-GB"/>
              <a:t>Insert the picture into the slide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Inconsolata"/>
              <a:buChar char="●"/>
            </a:pPr>
            <a:r>
              <a:rPr lang="en-GB"/>
              <a:t>Go to Format options &gt; Recolor. Choose Light 1 (purple pictures) or Dark 2 (Blue pictures) and then apply a bit of transparency if necessary</a:t>
            </a:r>
            <a:endParaRPr/>
          </a:p>
        </p:txBody>
      </p:sp>
      <p:sp>
        <p:nvSpPr>
          <p:cNvPr id="1459" name="Google Shape;1459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1771200" cy="2154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0" tIns="0" rIns="0" bIns="0" anchor="b" anchorCtr="0">
            <a:spAutoFit/>
          </a:bodyPr>
          <a:lstStyle/>
          <a:p>
            <a:pPr marL="89999" marR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Inconsolata"/>
                <a:ea typeface="Inconsolata"/>
                <a:cs typeface="Inconsolata"/>
                <a:sym typeface="Inconsolata"/>
              </a:rPr>
              <a:t>// PHOTO EFFECTS</a:t>
            </a:r>
            <a:endParaRPr sz="1400" b="1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1460" name="Google Shape;1460;p63"/>
          <p:cNvSpPr/>
          <p:nvPr/>
        </p:nvSpPr>
        <p:spPr>
          <a:xfrm rot="-5400000">
            <a:off x="5050775" y="4413898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64"/>
          <p:cNvSpPr txBox="1">
            <a:spLocks noGrp="1"/>
          </p:cNvSpPr>
          <p:nvPr>
            <p:ph type="body" idx="1"/>
          </p:nvPr>
        </p:nvSpPr>
        <p:spPr>
          <a:xfrm>
            <a:off x="725200" y="1395875"/>
            <a:ext cx="4289400" cy="3207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/>
              <a:t>Here’s an assortment of alternative resources </a:t>
            </a:r>
            <a:r>
              <a:rPr lang="en-GB"/>
              <a:t>whose style fits that of this template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br>
              <a:rPr lang="en-GB" sz="1600" b="1">
                <a:latin typeface="Krona One"/>
                <a:ea typeface="Krona One"/>
                <a:cs typeface="Krona One"/>
                <a:sym typeface="Krona One"/>
              </a:rPr>
            </a:br>
            <a:r>
              <a:rPr lang="en-GB" sz="1600" b="1">
                <a:latin typeface="Krona One"/>
                <a:ea typeface="Krona One"/>
                <a:cs typeface="Krona One"/>
                <a:sym typeface="Krona One"/>
              </a:rPr>
              <a:t>PHOTOS</a:t>
            </a:r>
            <a:br>
              <a:rPr lang="en-GB" sz="1600" b="1">
                <a:latin typeface="Krona One"/>
                <a:ea typeface="Krona One"/>
                <a:cs typeface="Krona One"/>
                <a:sym typeface="Krona One"/>
              </a:rPr>
            </a:br>
            <a:endParaRPr sz="1600" b="1">
              <a:latin typeface="Krona One"/>
              <a:ea typeface="Krona One"/>
              <a:cs typeface="Krona One"/>
              <a:sym typeface="Krona On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3"/>
              </a:rPr>
              <a:t>Young woman with digital glasses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4"/>
              </a:rPr>
              <a:t>Young man wearing white clothes using tablet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5"/>
              </a:rPr>
              <a:t>Woman wearing digital glasses</a:t>
            </a:r>
            <a:r>
              <a:rPr lang="en-GB"/>
              <a:t> 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6"/>
              </a:rPr>
              <a:t>Close up man wearing protection equipment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7"/>
              </a:rPr>
              <a:t>Close-up hands holding pipette </a:t>
            </a:r>
            <a:r>
              <a:rPr lang="en-GB"/>
              <a:t> 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researcher holding glassware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9"/>
              </a:rPr>
              <a:t>Close-up man working with microscope</a:t>
            </a:r>
            <a:r>
              <a:rPr lang="en-GB" u="sng">
                <a:solidFill>
                  <a:schemeClr val="hlink"/>
                </a:solidFill>
                <a:hlinkClick r:id="rId9"/>
              </a:rPr>
              <a:t>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64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5964300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ALTERNATIVE RESOURCES</a:t>
            </a:r>
            <a:endParaRPr/>
          </a:p>
        </p:txBody>
      </p:sp>
      <p:sp>
        <p:nvSpPr>
          <p:cNvPr id="1467" name="Google Shape;1467;p64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65"/>
          <p:cNvSpPr txBox="1">
            <a:spLocks noGrp="1"/>
          </p:cNvSpPr>
          <p:nvPr>
            <p:ph type="body" idx="1"/>
          </p:nvPr>
        </p:nvSpPr>
        <p:spPr>
          <a:xfrm>
            <a:off x="725200" y="1282025"/>
            <a:ext cx="3759600" cy="3294900"/>
          </a:xfrm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Did you like the resources on this template? Get them for free at our other websites:</a:t>
            </a:r>
            <a:endParaRPr sz="1400"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 b="1">
                <a:latin typeface="Krona One"/>
                <a:ea typeface="Krona One"/>
                <a:cs typeface="Krona One"/>
                <a:sym typeface="Krona One"/>
              </a:rPr>
              <a:t>PHOTOS</a:t>
            </a:r>
            <a:endParaRPr sz="1400" b="1">
              <a:latin typeface="Krona One"/>
              <a:ea typeface="Krona One"/>
              <a:cs typeface="Krona One"/>
              <a:sym typeface="Krona On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3"/>
              </a:rPr>
              <a:t>Side view woman working Digital monitors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4"/>
              </a:rPr>
              <a:t>Young woman wearing white clothes</a:t>
            </a:r>
            <a:r>
              <a:rPr lang="en-GB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5"/>
              </a:rPr>
              <a:t>Close up woman working on digital monitors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6"/>
              </a:rPr>
              <a:t>Close up researcher looking through ocular lens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7"/>
              </a:rPr>
              <a:t>Close-up blurry researcher holding glassware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uFill>
                  <a:noFill/>
                </a:uFill>
                <a:hlinkClick r:id="rId8"/>
              </a:rPr>
              <a:t>Nurse looking at female senior patient on wheelchair</a:t>
            </a:r>
            <a:r>
              <a:rPr lang="en-GB"/>
              <a:t>  </a:t>
            </a:r>
            <a:endParaRPr/>
          </a:p>
        </p:txBody>
      </p:sp>
      <p:sp>
        <p:nvSpPr>
          <p:cNvPr id="1473" name="Google Shape;1473;p65"/>
          <p:cNvSpPr txBox="1">
            <a:spLocks noGrp="1"/>
          </p:cNvSpPr>
          <p:nvPr>
            <p:ph type="body" idx="2"/>
          </p:nvPr>
        </p:nvSpPr>
        <p:spPr>
          <a:xfrm>
            <a:off x="4651179" y="1282025"/>
            <a:ext cx="3759600" cy="3294900"/>
          </a:xfrm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9"/>
              </a:rPr>
              <a:t>Side view woman with digital glasses working on monitor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10"/>
              </a:rPr>
              <a:t>Close up woman working digital monitors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11"/>
              </a:rPr>
              <a:t>Arrangement with microscope and tubes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12"/>
              </a:rPr>
              <a:t>Female doctor at hospital wearing mask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13"/>
              </a:rPr>
              <a:t>Portrait male nurse with mask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14"/>
              </a:rPr>
              <a:t>Front view of elder covid recovery center female doctor with medical mask</a:t>
            </a:r>
            <a:endParaRPr>
              <a:solidFill>
                <a:schemeClr val="hlink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</a:pPr>
            <a:r>
              <a:rPr lang="en-GB">
                <a:uFill>
                  <a:noFill/>
                </a:uFill>
                <a:hlinkClick r:id="rId15"/>
              </a:rPr>
              <a:t>Young man with bluetooth headphone</a:t>
            </a:r>
            <a:endParaRPr>
              <a:solidFill>
                <a:schemeClr val="hlink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16"/>
              </a:rPr>
              <a:t>Woman wearing digital glasses</a:t>
            </a:r>
            <a:endParaRPr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>
                <a:latin typeface="Krona One"/>
                <a:ea typeface="Krona One"/>
                <a:cs typeface="Krona One"/>
                <a:sym typeface="Krona One"/>
              </a:rPr>
              <a:t>VECTORS</a:t>
            </a:r>
            <a:endParaRPr sz="1400" b="1">
              <a:latin typeface="Krona One"/>
              <a:ea typeface="Krona One"/>
              <a:cs typeface="Krona One"/>
              <a:sym typeface="Krona On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>
                <a:solidFill>
                  <a:schemeClr val="hlink"/>
                </a:solidFill>
                <a:uFill>
                  <a:noFill/>
                </a:uFill>
                <a:hlinkClick r:id="rId17"/>
              </a:rPr>
              <a:t>Flat medical infographic</a:t>
            </a:r>
            <a:r>
              <a:rPr lang="en-GB"/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474" name="Google Shape;1474;p65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3010800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</a:t>
            </a:r>
            <a:endParaRPr/>
          </a:p>
        </p:txBody>
      </p:sp>
      <p:sp>
        <p:nvSpPr>
          <p:cNvPr id="1475" name="Google Shape;1475;p65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34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6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  <p:sp>
        <p:nvSpPr>
          <p:cNvPr id="573" name="Google Shape;573;p36"/>
          <p:cNvSpPr txBox="1">
            <a:spLocks noGrp="1"/>
          </p:cNvSpPr>
          <p:nvPr>
            <p:ph type="title"/>
          </p:nvPr>
        </p:nvSpPr>
        <p:spPr>
          <a:xfrm>
            <a:off x="152475" y="163975"/>
            <a:ext cx="4047300" cy="5694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2 – </a:t>
            </a:r>
            <a:r>
              <a:rPr lang="en-GB" dirty="0" err="1"/>
              <a:t>Tiện</a:t>
            </a:r>
            <a:r>
              <a:rPr lang="en-GB" dirty="0"/>
              <a:t> </a:t>
            </a:r>
            <a:r>
              <a:rPr lang="en-GB" dirty="0" err="1"/>
              <a:t>ích</a:t>
            </a:r>
            <a:endParaRPr dirty="0"/>
          </a:p>
        </p:txBody>
      </p:sp>
      <p:grpSp>
        <p:nvGrpSpPr>
          <p:cNvPr id="575" name="Google Shape;575;p36"/>
          <p:cNvGrpSpPr/>
          <p:nvPr/>
        </p:nvGrpSpPr>
        <p:grpSpPr>
          <a:xfrm rot="5400000">
            <a:off x="7177725" y="-604600"/>
            <a:ext cx="1209200" cy="2418400"/>
            <a:chOff x="-120075" y="1887475"/>
            <a:chExt cx="1209200" cy="2418400"/>
          </a:xfrm>
        </p:grpSpPr>
        <p:sp>
          <p:nvSpPr>
            <p:cNvPr id="576" name="Google Shape;576;p36"/>
            <p:cNvSpPr/>
            <p:nvPr/>
          </p:nvSpPr>
          <p:spPr>
            <a:xfrm>
              <a:off x="-120075" y="2521350"/>
              <a:ext cx="575325" cy="1150650"/>
            </a:xfrm>
            <a:custGeom>
              <a:avLst/>
              <a:gdLst/>
              <a:ahLst/>
              <a:cxnLst/>
              <a:rect l="l" t="t" r="r" b="b"/>
              <a:pathLst>
                <a:path w="23013" h="46026" extrusionOk="0">
                  <a:moveTo>
                    <a:pt x="0" y="0"/>
                  </a:moveTo>
                  <a:lnTo>
                    <a:pt x="0" y="387"/>
                  </a:lnTo>
                  <a:cubicBezTo>
                    <a:pt x="6254" y="387"/>
                    <a:pt x="11893" y="2911"/>
                    <a:pt x="15986" y="7004"/>
                  </a:cubicBezTo>
                  <a:cubicBezTo>
                    <a:pt x="20102" y="11097"/>
                    <a:pt x="22626" y="16759"/>
                    <a:pt x="22626" y="23013"/>
                  </a:cubicBezTo>
                  <a:cubicBezTo>
                    <a:pt x="22626" y="29266"/>
                    <a:pt x="20102" y="34906"/>
                    <a:pt x="15986" y="38999"/>
                  </a:cubicBezTo>
                  <a:cubicBezTo>
                    <a:pt x="11893" y="43092"/>
                    <a:pt x="6254" y="45639"/>
                    <a:pt x="0" y="45639"/>
                  </a:cubicBezTo>
                  <a:lnTo>
                    <a:pt x="0" y="46026"/>
                  </a:lnTo>
                  <a:cubicBezTo>
                    <a:pt x="12712" y="46026"/>
                    <a:pt x="23013" y="35702"/>
                    <a:pt x="23013" y="23013"/>
                  </a:cubicBezTo>
                  <a:cubicBezTo>
                    <a:pt x="23013" y="10301"/>
                    <a:pt x="1271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-120075" y="2468475"/>
              <a:ext cx="628200" cy="1255825"/>
            </a:xfrm>
            <a:custGeom>
              <a:avLst/>
              <a:gdLst/>
              <a:ahLst/>
              <a:cxnLst/>
              <a:rect l="l" t="t" r="r" b="b"/>
              <a:pathLst>
                <a:path w="25128" h="50233" extrusionOk="0">
                  <a:moveTo>
                    <a:pt x="0" y="0"/>
                  </a:moveTo>
                  <a:lnTo>
                    <a:pt x="0" y="387"/>
                  </a:lnTo>
                  <a:cubicBezTo>
                    <a:pt x="6822" y="387"/>
                    <a:pt x="13007" y="3138"/>
                    <a:pt x="17487" y="7618"/>
                  </a:cubicBezTo>
                  <a:cubicBezTo>
                    <a:pt x="21967" y="12098"/>
                    <a:pt x="24741" y="18283"/>
                    <a:pt x="24741" y="25128"/>
                  </a:cubicBezTo>
                  <a:cubicBezTo>
                    <a:pt x="24741" y="31950"/>
                    <a:pt x="21967" y="38135"/>
                    <a:pt x="17487" y="42615"/>
                  </a:cubicBezTo>
                  <a:cubicBezTo>
                    <a:pt x="13007" y="47095"/>
                    <a:pt x="6822" y="49869"/>
                    <a:pt x="0" y="49869"/>
                  </a:cubicBezTo>
                  <a:lnTo>
                    <a:pt x="0" y="50233"/>
                  </a:lnTo>
                  <a:cubicBezTo>
                    <a:pt x="13871" y="50233"/>
                    <a:pt x="25128" y="38999"/>
                    <a:pt x="25128" y="25128"/>
                  </a:cubicBezTo>
                  <a:cubicBezTo>
                    <a:pt x="25128" y="11256"/>
                    <a:pt x="1387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-120075" y="2415600"/>
              <a:ext cx="680500" cy="1361575"/>
            </a:xfrm>
            <a:custGeom>
              <a:avLst/>
              <a:gdLst/>
              <a:ahLst/>
              <a:cxnLst/>
              <a:rect l="l" t="t" r="r" b="b"/>
              <a:pathLst>
                <a:path w="27220" h="54463" extrusionOk="0">
                  <a:moveTo>
                    <a:pt x="0" y="0"/>
                  </a:moveTo>
                  <a:lnTo>
                    <a:pt x="0" y="387"/>
                  </a:lnTo>
                  <a:cubicBezTo>
                    <a:pt x="7413" y="387"/>
                    <a:pt x="14122" y="3389"/>
                    <a:pt x="18988" y="8255"/>
                  </a:cubicBezTo>
                  <a:cubicBezTo>
                    <a:pt x="23854" y="13099"/>
                    <a:pt x="26856" y="19830"/>
                    <a:pt x="26856" y="27243"/>
                  </a:cubicBezTo>
                  <a:cubicBezTo>
                    <a:pt x="26856" y="34656"/>
                    <a:pt x="23854" y="41364"/>
                    <a:pt x="18988" y="46231"/>
                  </a:cubicBezTo>
                  <a:cubicBezTo>
                    <a:pt x="14122" y="51097"/>
                    <a:pt x="7413" y="54099"/>
                    <a:pt x="0" y="54099"/>
                  </a:cubicBezTo>
                  <a:lnTo>
                    <a:pt x="0" y="54462"/>
                  </a:lnTo>
                  <a:cubicBezTo>
                    <a:pt x="15031" y="54462"/>
                    <a:pt x="27220" y="42274"/>
                    <a:pt x="27220" y="27243"/>
                  </a:cubicBezTo>
                  <a:cubicBezTo>
                    <a:pt x="27220" y="12189"/>
                    <a:pt x="150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-120075" y="2362725"/>
              <a:ext cx="733375" cy="1467325"/>
            </a:xfrm>
            <a:custGeom>
              <a:avLst/>
              <a:gdLst/>
              <a:ahLst/>
              <a:cxnLst/>
              <a:rect l="l" t="t" r="r" b="b"/>
              <a:pathLst>
                <a:path w="29335" h="58693" extrusionOk="0">
                  <a:moveTo>
                    <a:pt x="0" y="1"/>
                  </a:moveTo>
                  <a:lnTo>
                    <a:pt x="0" y="387"/>
                  </a:lnTo>
                  <a:cubicBezTo>
                    <a:pt x="8005" y="387"/>
                    <a:pt x="15236" y="3616"/>
                    <a:pt x="20489" y="8869"/>
                  </a:cubicBezTo>
                  <a:cubicBezTo>
                    <a:pt x="25719" y="14099"/>
                    <a:pt x="28971" y="21353"/>
                    <a:pt x="28971" y="29358"/>
                  </a:cubicBezTo>
                  <a:cubicBezTo>
                    <a:pt x="28971" y="37362"/>
                    <a:pt x="25719" y="44594"/>
                    <a:pt x="20489" y="49824"/>
                  </a:cubicBezTo>
                  <a:cubicBezTo>
                    <a:pt x="15236" y="55077"/>
                    <a:pt x="8005" y="58328"/>
                    <a:pt x="0" y="58328"/>
                  </a:cubicBezTo>
                  <a:lnTo>
                    <a:pt x="0" y="58692"/>
                  </a:lnTo>
                  <a:cubicBezTo>
                    <a:pt x="16214" y="58692"/>
                    <a:pt x="29335" y="45549"/>
                    <a:pt x="29335" y="29358"/>
                  </a:cubicBezTo>
                  <a:cubicBezTo>
                    <a:pt x="29335" y="13144"/>
                    <a:pt x="16214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6"/>
            <p:cNvSpPr/>
            <p:nvPr/>
          </p:nvSpPr>
          <p:spPr>
            <a:xfrm>
              <a:off x="-120075" y="2309850"/>
              <a:ext cx="786250" cy="1573075"/>
            </a:xfrm>
            <a:custGeom>
              <a:avLst/>
              <a:gdLst/>
              <a:ahLst/>
              <a:cxnLst/>
              <a:rect l="l" t="t" r="r" b="b"/>
              <a:pathLst>
                <a:path w="31450" h="62923" extrusionOk="0">
                  <a:moveTo>
                    <a:pt x="0" y="1"/>
                  </a:moveTo>
                  <a:lnTo>
                    <a:pt x="0" y="387"/>
                  </a:lnTo>
                  <a:cubicBezTo>
                    <a:pt x="8573" y="387"/>
                    <a:pt x="16350" y="3867"/>
                    <a:pt x="21967" y="9483"/>
                  </a:cubicBezTo>
                  <a:cubicBezTo>
                    <a:pt x="27606" y="15123"/>
                    <a:pt x="31086" y="22877"/>
                    <a:pt x="31086" y="31473"/>
                  </a:cubicBezTo>
                  <a:cubicBezTo>
                    <a:pt x="31086" y="40046"/>
                    <a:pt x="27606" y="47823"/>
                    <a:pt x="21967" y="53440"/>
                  </a:cubicBezTo>
                  <a:cubicBezTo>
                    <a:pt x="16350" y="59079"/>
                    <a:pt x="8573" y="62558"/>
                    <a:pt x="0" y="62558"/>
                  </a:cubicBezTo>
                  <a:lnTo>
                    <a:pt x="0" y="62922"/>
                  </a:lnTo>
                  <a:cubicBezTo>
                    <a:pt x="17373" y="62922"/>
                    <a:pt x="31449" y="48846"/>
                    <a:pt x="31449" y="31473"/>
                  </a:cubicBezTo>
                  <a:cubicBezTo>
                    <a:pt x="31449" y="14100"/>
                    <a:pt x="1737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6"/>
            <p:cNvSpPr/>
            <p:nvPr/>
          </p:nvSpPr>
          <p:spPr>
            <a:xfrm>
              <a:off x="-120075" y="2256975"/>
              <a:ext cx="839125" cy="1678800"/>
            </a:xfrm>
            <a:custGeom>
              <a:avLst/>
              <a:gdLst/>
              <a:ahLst/>
              <a:cxnLst/>
              <a:rect l="l" t="t" r="r" b="b"/>
              <a:pathLst>
                <a:path w="33565" h="67152" extrusionOk="0">
                  <a:moveTo>
                    <a:pt x="0" y="1"/>
                  </a:moveTo>
                  <a:lnTo>
                    <a:pt x="0" y="388"/>
                  </a:lnTo>
                  <a:cubicBezTo>
                    <a:pt x="9164" y="388"/>
                    <a:pt x="17464" y="4094"/>
                    <a:pt x="23468" y="10097"/>
                  </a:cubicBezTo>
                  <a:cubicBezTo>
                    <a:pt x="29471" y="16124"/>
                    <a:pt x="33200" y="24424"/>
                    <a:pt x="33200" y="33588"/>
                  </a:cubicBezTo>
                  <a:cubicBezTo>
                    <a:pt x="33200" y="42752"/>
                    <a:pt x="29471" y="51052"/>
                    <a:pt x="23468" y="57055"/>
                  </a:cubicBezTo>
                  <a:cubicBezTo>
                    <a:pt x="17464" y="63059"/>
                    <a:pt x="9164" y="66765"/>
                    <a:pt x="0" y="66765"/>
                  </a:cubicBezTo>
                  <a:lnTo>
                    <a:pt x="0" y="67152"/>
                  </a:lnTo>
                  <a:cubicBezTo>
                    <a:pt x="18533" y="67152"/>
                    <a:pt x="33564" y="52121"/>
                    <a:pt x="33564" y="33588"/>
                  </a:cubicBezTo>
                  <a:cubicBezTo>
                    <a:pt x="33564" y="15032"/>
                    <a:pt x="1853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6"/>
            <p:cNvSpPr/>
            <p:nvPr/>
          </p:nvSpPr>
          <p:spPr>
            <a:xfrm>
              <a:off x="-120075" y="2204125"/>
              <a:ext cx="892000" cy="1784525"/>
            </a:xfrm>
            <a:custGeom>
              <a:avLst/>
              <a:gdLst/>
              <a:ahLst/>
              <a:cxnLst/>
              <a:rect l="l" t="t" r="r" b="b"/>
              <a:pathLst>
                <a:path w="35680" h="71381" extrusionOk="0">
                  <a:moveTo>
                    <a:pt x="0" y="0"/>
                  </a:moveTo>
                  <a:lnTo>
                    <a:pt x="0" y="387"/>
                  </a:lnTo>
                  <a:cubicBezTo>
                    <a:pt x="9756" y="387"/>
                    <a:pt x="18579" y="4343"/>
                    <a:pt x="24969" y="10733"/>
                  </a:cubicBezTo>
                  <a:cubicBezTo>
                    <a:pt x="31358" y="17123"/>
                    <a:pt x="35315" y="25946"/>
                    <a:pt x="35315" y="35702"/>
                  </a:cubicBezTo>
                  <a:cubicBezTo>
                    <a:pt x="35315" y="45434"/>
                    <a:pt x="31358" y="54280"/>
                    <a:pt x="24969" y="60670"/>
                  </a:cubicBezTo>
                  <a:cubicBezTo>
                    <a:pt x="18579" y="67060"/>
                    <a:pt x="9756" y="70994"/>
                    <a:pt x="0" y="70994"/>
                  </a:cubicBezTo>
                  <a:lnTo>
                    <a:pt x="0" y="71381"/>
                  </a:lnTo>
                  <a:cubicBezTo>
                    <a:pt x="19716" y="71381"/>
                    <a:pt x="35679" y="55395"/>
                    <a:pt x="35679" y="35702"/>
                  </a:cubicBezTo>
                  <a:cubicBezTo>
                    <a:pt x="35679" y="15986"/>
                    <a:pt x="19716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6"/>
            <p:cNvSpPr/>
            <p:nvPr/>
          </p:nvSpPr>
          <p:spPr>
            <a:xfrm>
              <a:off x="-120075" y="2151250"/>
              <a:ext cx="944850" cy="1890275"/>
            </a:xfrm>
            <a:custGeom>
              <a:avLst/>
              <a:gdLst/>
              <a:ahLst/>
              <a:cxnLst/>
              <a:rect l="l" t="t" r="r" b="b"/>
              <a:pathLst>
                <a:path w="37794" h="75611" extrusionOk="0">
                  <a:moveTo>
                    <a:pt x="0" y="0"/>
                  </a:moveTo>
                  <a:lnTo>
                    <a:pt x="0" y="387"/>
                  </a:lnTo>
                  <a:cubicBezTo>
                    <a:pt x="10324" y="387"/>
                    <a:pt x="19693" y="4571"/>
                    <a:pt x="26447" y="11348"/>
                  </a:cubicBezTo>
                  <a:cubicBezTo>
                    <a:pt x="33223" y="18124"/>
                    <a:pt x="37407" y="27470"/>
                    <a:pt x="37407" y="37817"/>
                  </a:cubicBezTo>
                  <a:cubicBezTo>
                    <a:pt x="37407" y="48141"/>
                    <a:pt x="33223" y="57510"/>
                    <a:pt x="26447" y="64263"/>
                  </a:cubicBezTo>
                  <a:cubicBezTo>
                    <a:pt x="19693" y="71040"/>
                    <a:pt x="10324" y="75224"/>
                    <a:pt x="0" y="75224"/>
                  </a:cubicBezTo>
                  <a:lnTo>
                    <a:pt x="0" y="75611"/>
                  </a:lnTo>
                  <a:cubicBezTo>
                    <a:pt x="20875" y="75611"/>
                    <a:pt x="37794" y="58692"/>
                    <a:pt x="37794" y="37817"/>
                  </a:cubicBezTo>
                  <a:cubicBezTo>
                    <a:pt x="37794" y="16942"/>
                    <a:pt x="2087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6"/>
            <p:cNvSpPr/>
            <p:nvPr/>
          </p:nvSpPr>
          <p:spPr>
            <a:xfrm>
              <a:off x="-120075" y="2098375"/>
              <a:ext cx="997725" cy="1996025"/>
            </a:xfrm>
            <a:custGeom>
              <a:avLst/>
              <a:gdLst/>
              <a:ahLst/>
              <a:cxnLst/>
              <a:rect l="l" t="t" r="r" b="b"/>
              <a:pathLst>
                <a:path w="39909" h="79841" extrusionOk="0">
                  <a:moveTo>
                    <a:pt x="0" y="1"/>
                  </a:moveTo>
                  <a:lnTo>
                    <a:pt x="0" y="387"/>
                  </a:lnTo>
                  <a:cubicBezTo>
                    <a:pt x="10915" y="387"/>
                    <a:pt x="20807" y="4821"/>
                    <a:pt x="27948" y="11962"/>
                  </a:cubicBezTo>
                  <a:cubicBezTo>
                    <a:pt x="35111" y="19125"/>
                    <a:pt x="39522" y="29017"/>
                    <a:pt x="39522" y="39932"/>
                  </a:cubicBezTo>
                  <a:cubicBezTo>
                    <a:pt x="39522" y="50847"/>
                    <a:pt x="35111" y="60716"/>
                    <a:pt x="27948" y="67879"/>
                  </a:cubicBezTo>
                  <a:cubicBezTo>
                    <a:pt x="20807" y="75042"/>
                    <a:pt x="10915" y="79454"/>
                    <a:pt x="0" y="79454"/>
                  </a:cubicBezTo>
                  <a:lnTo>
                    <a:pt x="0" y="79840"/>
                  </a:lnTo>
                  <a:cubicBezTo>
                    <a:pt x="22035" y="79840"/>
                    <a:pt x="39909" y="61967"/>
                    <a:pt x="39909" y="39932"/>
                  </a:cubicBezTo>
                  <a:cubicBezTo>
                    <a:pt x="39909" y="17874"/>
                    <a:pt x="22035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6"/>
            <p:cNvSpPr/>
            <p:nvPr/>
          </p:nvSpPr>
          <p:spPr>
            <a:xfrm>
              <a:off x="-120075" y="2045500"/>
              <a:ext cx="1050600" cy="2101775"/>
            </a:xfrm>
            <a:custGeom>
              <a:avLst/>
              <a:gdLst/>
              <a:ahLst/>
              <a:cxnLst/>
              <a:rect l="l" t="t" r="r" b="b"/>
              <a:pathLst>
                <a:path w="42024" h="84071" extrusionOk="0">
                  <a:moveTo>
                    <a:pt x="0" y="1"/>
                  </a:moveTo>
                  <a:lnTo>
                    <a:pt x="0" y="387"/>
                  </a:lnTo>
                  <a:cubicBezTo>
                    <a:pt x="11507" y="387"/>
                    <a:pt x="21899" y="5049"/>
                    <a:pt x="29448" y="12599"/>
                  </a:cubicBezTo>
                  <a:cubicBezTo>
                    <a:pt x="36975" y="20126"/>
                    <a:pt x="41637" y="30540"/>
                    <a:pt x="41637" y="42047"/>
                  </a:cubicBezTo>
                  <a:cubicBezTo>
                    <a:pt x="41637" y="53530"/>
                    <a:pt x="36975" y="63945"/>
                    <a:pt x="29448" y="71495"/>
                  </a:cubicBezTo>
                  <a:cubicBezTo>
                    <a:pt x="21899" y="79022"/>
                    <a:pt x="11507" y="83684"/>
                    <a:pt x="0" y="83684"/>
                  </a:cubicBezTo>
                  <a:lnTo>
                    <a:pt x="0" y="84070"/>
                  </a:lnTo>
                  <a:cubicBezTo>
                    <a:pt x="23218" y="84070"/>
                    <a:pt x="42024" y="65242"/>
                    <a:pt x="42024" y="42047"/>
                  </a:cubicBezTo>
                  <a:cubicBezTo>
                    <a:pt x="42024" y="18829"/>
                    <a:pt x="23218" y="2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6"/>
            <p:cNvSpPr/>
            <p:nvPr/>
          </p:nvSpPr>
          <p:spPr>
            <a:xfrm>
              <a:off x="-120075" y="1991500"/>
              <a:ext cx="1104600" cy="2209775"/>
            </a:xfrm>
            <a:custGeom>
              <a:avLst/>
              <a:gdLst/>
              <a:ahLst/>
              <a:cxnLst/>
              <a:rect l="l" t="t" r="r" b="b"/>
              <a:pathLst>
                <a:path w="44184" h="88391" extrusionOk="0">
                  <a:moveTo>
                    <a:pt x="0" y="0"/>
                  </a:moveTo>
                  <a:lnTo>
                    <a:pt x="0" y="387"/>
                  </a:lnTo>
                  <a:cubicBezTo>
                    <a:pt x="12098" y="387"/>
                    <a:pt x="23058" y="5299"/>
                    <a:pt x="30972" y="13212"/>
                  </a:cubicBezTo>
                  <a:cubicBezTo>
                    <a:pt x="38908" y="21149"/>
                    <a:pt x="43820" y="32109"/>
                    <a:pt x="43820" y="44207"/>
                  </a:cubicBezTo>
                  <a:cubicBezTo>
                    <a:pt x="43820" y="56304"/>
                    <a:pt x="38908" y="67242"/>
                    <a:pt x="30972" y="75179"/>
                  </a:cubicBezTo>
                  <a:cubicBezTo>
                    <a:pt x="23058" y="83115"/>
                    <a:pt x="12098" y="88004"/>
                    <a:pt x="0" y="88004"/>
                  </a:cubicBezTo>
                  <a:lnTo>
                    <a:pt x="0" y="88390"/>
                  </a:lnTo>
                  <a:cubicBezTo>
                    <a:pt x="24400" y="88390"/>
                    <a:pt x="44184" y="68607"/>
                    <a:pt x="44184" y="44207"/>
                  </a:cubicBezTo>
                  <a:cubicBezTo>
                    <a:pt x="44184" y="19784"/>
                    <a:pt x="2440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6"/>
            <p:cNvSpPr/>
            <p:nvPr/>
          </p:nvSpPr>
          <p:spPr>
            <a:xfrm>
              <a:off x="-120075" y="1940325"/>
              <a:ext cx="1156350" cy="2312675"/>
            </a:xfrm>
            <a:custGeom>
              <a:avLst/>
              <a:gdLst/>
              <a:ahLst/>
              <a:cxnLst/>
              <a:rect l="l" t="t" r="r" b="b"/>
              <a:pathLst>
                <a:path w="46254" h="92507" extrusionOk="0">
                  <a:moveTo>
                    <a:pt x="0" y="1"/>
                  </a:moveTo>
                  <a:lnTo>
                    <a:pt x="0" y="365"/>
                  </a:lnTo>
                  <a:cubicBezTo>
                    <a:pt x="12666" y="365"/>
                    <a:pt x="24127" y="5504"/>
                    <a:pt x="32427" y="13804"/>
                  </a:cubicBezTo>
                  <a:cubicBezTo>
                    <a:pt x="40727" y="22104"/>
                    <a:pt x="45867" y="33588"/>
                    <a:pt x="45867" y="46254"/>
                  </a:cubicBezTo>
                  <a:cubicBezTo>
                    <a:pt x="45867" y="58920"/>
                    <a:pt x="40727" y="70381"/>
                    <a:pt x="32427" y="78681"/>
                  </a:cubicBezTo>
                  <a:cubicBezTo>
                    <a:pt x="24127" y="86981"/>
                    <a:pt x="12666" y="92120"/>
                    <a:pt x="0" y="92120"/>
                  </a:cubicBezTo>
                  <a:lnTo>
                    <a:pt x="0" y="92507"/>
                  </a:lnTo>
                  <a:cubicBezTo>
                    <a:pt x="25537" y="92507"/>
                    <a:pt x="46253" y="71791"/>
                    <a:pt x="46253" y="46254"/>
                  </a:cubicBezTo>
                  <a:cubicBezTo>
                    <a:pt x="46253" y="20694"/>
                    <a:pt x="2553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6"/>
            <p:cNvSpPr/>
            <p:nvPr/>
          </p:nvSpPr>
          <p:spPr>
            <a:xfrm>
              <a:off x="-120075" y="1887475"/>
              <a:ext cx="1209200" cy="2418400"/>
            </a:xfrm>
            <a:custGeom>
              <a:avLst/>
              <a:gdLst/>
              <a:ahLst/>
              <a:cxnLst/>
              <a:rect l="l" t="t" r="r" b="b"/>
              <a:pathLst>
                <a:path w="48368" h="96736" extrusionOk="0">
                  <a:moveTo>
                    <a:pt x="0" y="0"/>
                  </a:moveTo>
                  <a:lnTo>
                    <a:pt x="0" y="364"/>
                  </a:lnTo>
                  <a:cubicBezTo>
                    <a:pt x="13258" y="364"/>
                    <a:pt x="25241" y="5753"/>
                    <a:pt x="33928" y="14417"/>
                  </a:cubicBezTo>
                  <a:cubicBezTo>
                    <a:pt x="42615" y="23104"/>
                    <a:pt x="47981" y="35110"/>
                    <a:pt x="47981" y="48368"/>
                  </a:cubicBezTo>
                  <a:cubicBezTo>
                    <a:pt x="47981" y="61602"/>
                    <a:pt x="42615" y="73609"/>
                    <a:pt x="33928" y="82296"/>
                  </a:cubicBezTo>
                  <a:cubicBezTo>
                    <a:pt x="25241" y="90982"/>
                    <a:pt x="13258" y="96349"/>
                    <a:pt x="0" y="96349"/>
                  </a:cubicBezTo>
                  <a:lnTo>
                    <a:pt x="0" y="96736"/>
                  </a:lnTo>
                  <a:cubicBezTo>
                    <a:pt x="26697" y="96736"/>
                    <a:pt x="48368" y="75064"/>
                    <a:pt x="48368" y="48368"/>
                  </a:cubicBezTo>
                  <a:cubicBezTo>
                    <a:pt x="48368" y="21648"/>
                    <a:pt x="26697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" name="Google Shape;589;p36"/>
          <p:cNvSpPr txBox="1">
            <a:spLocks noGrp="1"/>
          </p:cNvSpPr>
          <p:nvPr>
            <p:ph type="body" idx="1"/>
          </p:nvPr>
        </p:nvSpPr>
        <p:spPr>
          <a:xfrm>
            <a:off x="746175" y="2301752"/>
            <a:ext cx="3453600" cy="1940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1" dirty="0"/>
              <a:t>Cho </a:t>
            </a:r>
            <a:r>
              <a:rPr lang="en-GB" sz="1800" b="1" dirty="0" err="1"/>
              <a:t>các</a:t>
            </a:r>
            <a:r>
              <a:rPr lang="en-GB" sz="1800" b="1" dirty="0"/>
              <a:t> </a:t>
            </a:r>
            <a:r>
              <a:rPr lang="en-GB" sz="1800" b="1" dirty="0" err="1"/>
              <a:t>hệ</a:t>
            </a:r>
            <a:r>
              <a:rPr lang="en-GB" sz="1800" b="1" dirty="0"/>
              <a:t> </a:t>
            </a:r>
            <a:r>
              <a:rPr lang="en-GB" sz="1800" b="1" dirty="0" err="1"/>
              <a:t>thống</a:t>
            </a:r>
            <a:r>
              <a:rPr lang="en-GB" sz="1800" b="1" dirty="0"/>
              <a:t> </a:t>
            </a:r>
            <a:r>
              <a:rPr lang="en-GB" sz="1800" b="1" dirty="0" err="1"/>
              <a:t>máy</a:t>
            </a:r>
            <a:r>
              <a:rPr lang="en-GB" sz="1800" b="1" dirty="0"/>
              <a:t> </a:t>
            </a:r>
            <a:r>
              <a:rPr lang="en-GB" sz="1800" b="1" dirty="0" err="1"/>
              <a:t>chủ</a:t>
            </a:r>
            <a:r>
              <a:rPr lang="en-GB" sz="1800" b="1" dirty="0"/>
              <a:t>, </a:t>
            </a:r>
            <a:r>
              <a:rPr lang="en-GB" sz="1800" b="1" dirty="0" err="1"/>
              <a:t>máy</a:t>
            </a:r>
            <a:r>
              <a:rPr lang="en-GB" sz="1800" b="1" dirty="0"/>
              <a:t> </a:t>
            </a:r>
            <a:r>
              <a:rPr lang="en-GB" sz="1800" b="1" dirty="0" err="1"/>
              <a:t>trạm</a:t>
            </a:r>
            <a:endParaRPr lang="en-GB" sz="1800" b="1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1" dirty="0" err="1"/>
              <a:t>Chỉ</a:t>
            </a:r>
            <a:r>
              <a:rPr lang="en-GB" sz="1800" b="1" dirty="0"/>
              <a:t> </a:t>
            </a:r>
            <a:r>
              <a:rPr lang="en-GB" sz="1800" b="1" dirty="0" err="1"/>
              <a:t>tương</a:t>
            </a:r>
            <a:r>
              <a:rPr lang="en-GB" sz="1800" b="1" dirty="0"/>
              <a:t> </a:t>
            </a:r>
            <a:r>
              <a:rPr lang="en-GB" sz="1800" b="1" dirty="0" err="1"/>
              <a:t>thích</a:t>
            </a:r>
            <a:r>
              <a:rPr lang="en-GB" sz="1800" b="1" dirty="0"/>
              <a:t> </a:t>
            </a:r>
            <a:r>
              <a:rPr lang="en-GB" sz="1800" b="1" dirty="0" err="1"/>
              <a:t>đối</a:t>
            </a:r>
            <a:r>
              <a:rPr lang="en-GB" sz="1800" b="1" dirty="0"/>
              <a:t> </a:t>
            </a:r>
            <a:r>
              <a:rPr lang="en-GB" sz="1800" b="1" dirty="0" err="1"/>
              <a:t>với</a:t>
            </a:r>
            <a:r>
              <a:rPr lang="en-GB" sz="1800" b="1" dirty="0"/>
              <a:t> </a:t>
            </a:r>
            <a:r>
              <a:rPr lang="en-GB" sz="1800" b="1" dirty="0" err="1"/>
              <a:t>các</a:t>
            </a:r>
            <a:r>
              <a:rPr lang="en-GB" sz="1800" b="1" dirty="0"/>
              <a:t> </a:t>
            </a:r>
            <a:r>
              <a:rPr lang="en-GB" sz="1800" b="1" dirty="0" err="1"/>
              <a:t>phần</a:t>
            </a:r>
            <a:r>
              <a:rPr lang="en-GB" sz="1800" b="1" dirty="0"/>
              <a:t> </a:t>
            </a:r>
            <a:r>
              <a:rPr lang="en-GB" sz="1800" b="1" dirty="0" err="1"/>
              <a:t>cứng</a:t>
            </a:r>
            <a:r>
              <a:rPr lang="en-GB" sz="1800" b="1" dirty="0"/>
              <a:t> </a:t>
            </a:r>
            <a:r>
              <a:rPr lang="en-GB" sz="1800" b="1" dirty="0" err="1"/>
              <a:t>nhất</a:t>
            </a:r>
            <a:r>
              <a:rPr lang="en-GB" sz="1800" b="1" dirty="0"/>
              <a:t> </a:t>
            </a:r>
            <a:r>
              <a:rPr lang="en-GB" sz="1800" b="1" dirty="0" err="1"/>
              <a:t>định</a:t>
            </a:r>
            <a:endParaRPr sz="1800" b="1" dirty="0"/>
          </a:p>
        </p:txBody>
      </p:sp>
      <p:pic>
        <p:nvPicPr>
          <p:cNvPr id="3" name="Picture 2" descr="Text, logo&#10;&#10;Description automatically generated">
            <a:extLst>
              <a:ext uri="{FF2B5EF4-FFF2-40B4-BE49-F238E27FC236}">
                <a16:creationId xmlns:a16="http://schemas.microsoft.com/office/drawing/2014/main" id="{0C7C0701-51AA-4667-9995-0F56C50F18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302961" y="1842255"/>
            <a:ext cx="2190750" cy="1143000"/>
          </a:xfrm>
          <a:prstGeom prst="rect">
            <a:avLst/>
          </a:prstGeom>
        </p:spPr>
      </p:pic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90AEBD9D-D5C6-4F7F-9CFD-84DBCD9BBA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095614" y="3202221"/>
            <a:ext cx="2693140" cy="1406770"/>
          </a:xfrm>
          <a:prstGeom prst="rect">
            <a:avLst/>
          </a:prstGeom>
        </p:spPr>
      </p:pic>
      <p:sp>
        <p:nvSpPr>
          <p:cNvPr id="29" name="Google Shape;632;p39">
            <a:extLst>
              <a:ext uri="{FF2B5EF4-FFF2-40B4-BE49-F238E27FC236}">
                <a16:creationId xmlns:a16="http://schemas.microsoft.com/office/drawing/2014/main" id="{DF4B9FED-BE67-48D3-A783-CADB2BF04C62}"/>
              </a:ext>
            </a:extLst>
          </p:cNvPr>
          <p:cNvSpPr txBox="1">
            <a:spLocks noGrp="1"/>
          </p:cNvSpPr>
          <p:nvPr/>
        </p:nvSpPr>
        <p:spPr>
          <a:xfrm>
            <a:off x="2681757" y="901348"/>
            <a:ext cx="3490200" cy="4953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89999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7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UNIX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6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  <p:sp>
        <p:nvSpPr>
          <p:cNvPr id="573" name="Google Shape;573;p36"/>
          <p:cNvSpPr txBox="1">
            <a:spLocks noGrp="1"/>
          </p:cNvSpPr>
          <p:nvPr>
            <p:ph type="title"/>
          </p:nvPr>
        </p:nvSpPr>
        <p:spPr>
          <a:xfrm>
            <a:off x="152475" y="163975"/>
            <a:ext cx="4047300" cy="569400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2 – </a:t>
            </a:r>
            <a:r>
              <a:rPr lang="en-GB" dirty="0" err="1"/>
              <a:t>Tiện</a:t>
            </a:r>
            <a:r>
              <a:rPr lang="en-GB" dirty="0"/>
              <a:t> </a:t>
            </a:r>
            <a:r>
              <a:rPr lang="en-GB" dirty="0" err="1"/>
              <a:t>ích</a:t>
            </a:r>
            <a:endParaRPr dirty="0"/>
          </a:p>
        </p:txBody>
      </p:sp>
      <p:grpSp>
        <p:nvGrpSpPr>
          <p:cNvPr id="575" name="Google Shape;575;p36"/>
          <p:cNvGrpSpPr/>
          <p:nvPr/>
        </p:nvGrpSpPr>
        <p:grpSpPr>
          <a:xfrm rot="5400000">
            <a:off x="7177725" y="-604600"/>
            <a:ext cx="1209200" cy="2418400"/>
            <a:chOff x="-120075" y="1887475"/>
            <a:chExt cx="1209200" cy="2418400"/>
          </a:xfrm>
        </p:grpSpPr>
        <p:sp>
          <p:nvSpPr>
            <p:cNvPr id="576" name="Google Shape;576;p36"/>
            <p:cNvSpPr/>
            <p:nvPr/>
          </p:nvSpPr>
          <p:spPr>
            <a:xfrm>
              <a:off x="-120075" y="2521350"/>
              <a:ext cx="575325" cy="1150650"/>
            </a:xfrm>
            <a:custGeom>
              <a:avLst/>
              <a:gdLst/>
              <a:ahLst/>
              <a:cxnLst/>
              <a:rect l="l" t="t" r="r" b="b"/>
              <a:pathLst>
                <a:path w="23013" h="46026" extrusionOk="0">
                  <a:moveTo>
                    <a:pt x="0" y="0"/>
                  </a:moveTo>
                  <a:lnTo>
                    <a:pt x="0" y="387"/>
                  </a:lnTo>
                  <a:cubicBezTo>
                    <a:pt x="6254" y="387"/>
                    <a:pt x="11893" y="2911"/>
                    <a:pt x="15986" y="7004"/>
                  </a:cubicBezTo>
                  <a:cubicBezTo>
                    <a:pt x="20102" y="11097"/>
                    <a:pt x="22626" y="16759"/>
                    <a:pt x="22626" y="23013"/>
                  </a:cubicBezTo>
                  <a:cubicBezTo>
                    <a:pt x="22626" y="29266"/>
                    <a:pt x="20102" y="34906"/>
                    <a:pt x="15986" y="38999"/>
                  </a:cubicBezTo>
                  <a:cubicBezTo>
                    <a:pt x="11893" y="43092"/>
                    <a:pt x="6254" y="45639"/>
                    <a:pt x="0" y="45639"/>
                  </a:cubicBezTo>
                  <a:lnTo>
                    <a:pt x="0" y="46026"/>
                  </a:lnTo>
                  <a:cubicBezTo>
                    <a:pt x="12712" y="46026"/>
                    <a:pt x="23013" y="35702"/>
                    <a:pt x="23013" y="23013"/>
                  </a:cubicBezTo>
                  <a:cubicBezTo>
                    <a:pt x="23013" y="10301"/>
                    <a:pt x="1271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-120075" y="2468475"/>
              <a:ext cx="628200" cy="1255825"/>
            </a:xfrm>
            <a:custGeom>
              <a:avLst/>
              <a:gdLst/>
              <a:ahLst/>
              <a:cxnLst/>
              <a:rect l="l" t="t" r="r" b="b"/>
              <a:pathLst>
                <a:path w="25128" h="50233" extrusionOk="0">
                  <a:moveTo>
                    <a:pt x="0" y="0"/>
                  </a:moveTo>
                  <a:lnTo>
                    <a:pt x="0" y="387"/>
                  </a:lnTo>
                  <a:cubicBezTo>
                    <a:pt x="6822" y="387"/>
                    <a:pt x="13007" y="3138"/>
                    <a:pt x="17487" y="7618"/>
                  </a:cubicBezTo>
                  <a:cubicBezTo>
                    <a:pt x="21967" y="12098"/>
                    <a:pt x="24741" y="18283"/>
                    <a:pt x="24741" y="25128"/>
                  </a:cubicBezTo>
                  <a:cubicBezTo>
                    <a:pt x="24741" y="31950"/>
                    <a:pt x="21967" y="38135"/>
                    <a:pt x="17487" y="42615"/>
                  </a:cubicBezTo>
                  <a:cubicBezTo>
                    <a:pt x="13007" y="47095"/>
                    <a:pt x="6822" y="49869"/>
                    <a:pt x="0" y="49869"/>
                  </a:cubicBezTo>
                  <a:lnTo>
                    <a:pt x="0" y="50233"/>
                  </a:lnTo>
                  <a:cubicBezTo>
                    <a:pt x="13871" y="50233"/>
                    <a:pt x="25128" y="38999"/>
                    <a:pt x="25128" y="25128"/>
                  </a:cubicBezTo>
                  <a:cubicBezTo>
                    <a:pt x="25128" y="11256"/>
                    <a:pt x="1387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-120075" y="2415600"/>
              <a:ext cx="680500" cy="1361575"/>
            </a:xfrm>
            <a:custGeom>
              <a:avLst/>
              <a:gdLst/>
              <a:ahLst/>
              <a:cxnLst/>
              <a:rect l="l" t="t" r="r" b="b"/>
              <a:pathLst>
                <a:path w="27220" h="54463" extrusionOk="0">
                  <a:moveTo>
                    <a:pt x="0" y="0"/>
                  </a:moveTo>
                  <a:lnTo>
                    <a:pt x="0" y="387"/>
                  </a:lnTo>
                  <a:cubicBezTo>
                    <a:pt x="7413" y="387"/>
                    <a:pt x="14122" y="3389"/>
                    <a:pt x="18988" y="8255"/>
                  </a:cubicBezTo>
                  <a:cubicBezTo>
                    <a:pt x="23854" y="13099"/>
                    <a:pt x="26856" y="19830"/>
                    <a:pt x="26856" y="27243"/>
                  </a:cubicBezTo>
                  <a:cubicBezTo>
                    <a:pt x="26856" y="34656"/>
                    <a:pt x="23854" y="41364"/>
                    <a:pt x="18988" y="46231"/>
                  </a:cubicBezTo>
                  <a:cubicBezTo>
                    <a:pt x="14122" y="51097"/>
                    <a:pt x="7413" y="54099"/>
                    <a:pt x="0" y="54099"/>
                  </a:cubicBezTo>
                  <a:lnTo>
                    <a:pt x="0" y="54462"/>
                  </a:lnTo>
                  <a:cubicBezTo>
                    <a:pt x="15031" y="54462"/>
                    <a:pt x="27220" y="42274"/>
                    <a:pt x="27220" y="27243"/>
                  </a:cubicBezTo>
                  <a:cubicBezTo>
                    <a:pt x="27220" y="12189"/>
                    <a:pt x="150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-120075" y="2362725"/>
              <a:ext cx="733375" cy="1467325"/>
            </a:xfrm>
            <a:custGeom>
              <a:avLst/>
              <a:gdLst/>
              <a:ahLst/>
              <a:cxnLst/>
              <a:rect l="l" t="t" r="r" b="b"/>
              <a:pathLst>
                <a:path w="29335" h="58693" extrusionOk="0">
                  <a:moveTo>
                    <a:pt x="0" y="1"/>
                  </a:moveTo>
                  <a:lnTo>
                    <a:pt x="0" y="387"/>
                  </a:lnTo>
                  <a:cubicBezTo>
                    <a:pt x="8005" y="387"/>
                    <a:pt x="15236" y="3616"/>
                    <a:pt x="20489" y="8869"/>
                  </a:cubicBezTo>
                  <a:cubicBezTo>
                    <a:pt x="25719" y="14099"/>
                    <a:pt x="28971" y="21353"/>
                    <a:pt x="28971" y="29358"/>
                  </a:cubicBezTo>
                  <a:cubicBezTo>
                    <a:pt x="28971" y="37362"/>
                    <a:pt x="25719" y="44594"/>
                    <a:pt x="20489" y="49824"/>
                  </a:cubicBezTo>
                  <a:cubicBezTo>
                    <a:pt x="15236" y="55077"/>
                    <a:pt x="8005" y="58328"/>
                    <a:pt x="0" y="58328"/>
                  </a:cubicBezTo>
                  <a:lnTo>
                    <a:pt x="0" y="58692"/>
                  </a:lnTo>
                  <a:cubicBezTo>
                    <a:pt x="16214" y="58692"/>
                    <a:pt x="29335" y="45549"/>
                    <a:pt x="29335" y="29358"/>
                  </a:cubicBezTo>
                  <a:cubicBezTo>
                    <a:pt x="29335" y="13144"/>
                    <a:pt x="16214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6"/>
            <p:cNvSpPr/>
            <p:nvPr/>
          </p:nvSpPr>
          <p:spPr>
            <a:xfrm>
              <a:off x="-120075" y="2309850"/>
              <a:ext cx="786250" cy="1573075"/>
            </a:xfrm>
            <a:custGeom>
              <a:avLst/>
              <a:gdLst/>
              <a:ahLst/>
              <a:cxnLst/>
              <a:rect l="l" t="t" r="r" b="b"/>
              <a:pathLst>
                <a:path w="31450" h="62923" extrusionOk="0">
                  <a:moveTo>
                    <a:pt x="0" y="1"/>
                  </a:moveTo>
                  <a:lnTo>
                    <a:pt x="0" y="387"/>
                  </a:lnTo>
                  <a:cubicBezTo>
                    <a:pt x="8573" y="387"/>
                    <a:pt x="16350" y="3867"/>
                    <a:pt x="21967" y="9483"/>
                  </a:cubicBezTo>
                  <a:cubicBezTo>
                    <a:pt x="27606" y="15123"/>
                    <a:pt x="31086" y="22877"/>
                    <a:pt x="31086" y="31473"/>
                  </a:cubicBezTo>
                  <a:cubicBezTo>
                    <a:pt x="31086" y="40046"/>
                    <a:pt x="27606" y="47823"/>
                    <a:pt x="21967" y="53440"/>
                  </a:cubicBezTo>
                  <a:cubicBezTo>
                    <a:pt x="16350" y="59079"/>
                    <a:pt x="8573" y="62558"/>
                    <a:pt x="0" y="62558"/>
                  </a:cubicBezTo>
                  <a:lnTo>
                    <a:pt x="0" y="62922"/>
                  </a:lnTo>
                  <a:cubicBezTo>
                    <a:pt x="17373" y="62922"/>
                    <a:pt x="31449" y="48846"/>
                    <a:pt x="31449" y="31473"/>
                  </a:cubicBezTo>
                  <a:cubicBezTo>
                    <a:pt x="31449" y="14100"/>
                    <a:pt x="1737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6"/>
            <p:cNvSpPr/>
            <p:nvPr/>
          </p:nvSpPr>
          <p:spPr>
            <a:xfrm>
              <a:off x="-120075" y="2256975"/>
              <a:ext cx="839125" cy="1678800"/>
            </a:xfrm>
            <a:custGeom>
              <a:avLst/>
              <a:gdLst/>
              <a:ahLst/>
              <a:cxnLst/>
              <a:rect l="l" t="t" r="r" b="b"/>
              <a:pathLst>
                <a:path w="33565" h="67152" extrusionOk="0">
                  <a:moveTo>
                    <a:pt x="0" y="1"/>
                  </a:moveTo>
                  <a:lnTo>
                    <a:pt x="0" y="388"/>
                  </a:lnTo>
                  <a:cubicBezTo>
                    <a:pt x="9164" y="388"/>
                    <a:pt x="17464" y="4094"/>
                    <a:pt x="23468" y="10097"/>
                  </a:cubicBezTo>
                  <a:cubicBezTo>
                    <a:pt x="29471" y="16124"/>
                    <a:pt x="33200" y="24424"/>
                    <a:pt x="33200" y="33588"/>
                  </a:cubicBezTo>
                  <a:cubicBezTo>
                    <a:pt x="33200" y="42752"/>
                    <a:pt x="29471" y="51052"/>
                    <a:pt x="23468" y="57055"/>
                  </a:cubicBezTo>
                  <a:cubicBezTo>
                    <a:pt x="17464" y="63059"/>
                    <a:pt x="9164" y="66765"/>
                    <a:pt x="0" y="66765"/>
                  </a:cubicBezTo>
                  <a:lnTo>
                    <a:pt x="0" y="67152"/>
                  </a:lnTo>
                  <a:cubicBezTo>
                    <a:pt x="18533" y="67152"/>
                    <a:pt x="33564" y="52121"/>
                    <a:pt x="33564" y="33588"/>
                  </a:cubicBezTo>
                  <a:cubicBezTo>
                    <a:pt x="33564" y="15032"/>
                    <a:pt x="18533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6"/>
            <p:cNvSpPr/>
            <p:nvPr/>
          </p:nvSpPr>
          <p:spPr>
            <a:xfrm>
              <a:off x="-120075" y="2204125"/>
              <a:ext cx="892000" cy="1784525"/>
            </a:xfrm>
            <a:custGeom>
              <a:avLst/>
              <a:gdLst/>
              <a:ahLst/>
              <a:cxnLst/>
              <a:rect l="l" t="t" r="r" b="b"/>
              <a:pathLst>
                <a:path w="35680" h="71381" extrusionOk="0">
                  <a:moveTo>
                    <a:pt x="0" y="0"/>
                  </a:moveTo>
                  <a:lnTo>
                    <a:pt x="0" y="387"/>
                  </a:lnTo>
                  <a:cubicBezTo>
                    <a:pt x="9756" y="387"/>
                    <a:pt x="18579" y="4343"/>
                    <a:pt x="24969" y="10733"/>
                  </a:cubicBezTo>
                  <a:cubicBezTo>
                    <a:pt x="31358" y="17123"/>
                    <a:pt x="35315" y="25946"/>
                    <a:pt x="35315" y="35702"/>
                  </a:cubicBezTo>
                  <a:cubicBezTo>
                    <a:pt x="35315" y="45434"/>
                    <a:pt x="31358" y="54280"/>
                    <a:pt x="24969" y="60670"/>
                  </a:cubicBezTo>
                  <a:cubicBezTo>
                    <a:pt x="18579" y="67060"/>
                    <a:pt x="9756" y="70994"/>
                    <a:pt x="0" y="70994"/>
                  </a:cubicBezTo>
                  <a:lnTo>
                    <a:pt x="0" y="71381"/>
                  </a:lnTo>
                  <a:cubicBezTo>
                    <a:pt x="19716" y="71381"/>
                    <a:pt x="35679" y="55395"/>
                    <a:pt x="35679" y="35702"/>
                  </a:cubicBezTo>
                  <a:cubicBezTo>
                    <a:pt x="35679" y="15986"/>
                    <a:pt x="19716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6"/>
            <p:cNvSpPr/>
            <p:nvPr/>
          </p:nvSpPr>
          <p:spPr>
            <a:xfrm>
              <a:off x="-120075" y="2151250"/>
              <a:ext cx="944850" cy="1890275"/>
            </a:xfrm>
            <a:custGeom>
              <a:avLst/>
              <a:gdLst/>
              <a:ahLst/>
              <a:cxnLst/>
              <a:rect l="l" t="t" r="r" b="b"/>
              <a:pathLst>
                <a:path w="37794" h="75611" extrusionOk="0">
                  <a:moveTo>
                    <a:pt x="0" y="0"/>
                  </a:moveTo>
                  <a:lnTo>
                    <a:pt x="0" y="387"/>
                  </a:lnTo>
                  <a:cubicBezTo>
                    <a:pt x="10324" y="387"/>
                    <a:pt x="19693" y="4571"/>
                    <a:pt x="26447" y="11348"/>
                  </a:cubicBezTo>
                  <a:cubicBezTo>
                    <a:pt x="33223" y="18124"/>
                    <a:pt x="37407" y="27470"/>
                    <a:pt x="37407" y="37817"/>
                  </a:cubicBezTo>
                  <a:cubicBezTo>
                    <a:pt x="37407" y="48141"/>
                    <a:pt x="33223" y="57510"/>
                    <a:pt x="26447" y="64263"/>
                  </a:cubicBezTo>
                  <a:cubicBezTo>
                    <a:pt x="19693" y="71040"/>
                    <a:pt x="10324" y="75224"/>
                    <a:pt x="0" y="75224"/>
                  </a:cubicBezTo>
                  <a:lnTo>
                    <a:pt x="0" y="75611"/>
                  </a:lnTo>
                  <a:cubicBezTo>
                    <a:pt x="20875" y="75611"/>
                    <a:pt x="37794" y="58692"/>
                    <a:pt x="37794" y="37817"/>
                  </a:cubicBezTo>
                  <a:cubicBezTo>
                    <a:pt x="37794" y="16942"/>
                    <a:pt x="20875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6"/>
            <p:cNvSpPr/>
            <p:nvPr/>
          </p:nvSpPr>
          <p:spPr>
            <a:xfrm>
              <a:off x="-120075" y="2098375"/>
              <a:ext cx="997725" cy="1996025"/>
            </a:xfrm>
            <a:custGeom>
              <a:avLst/>
              <a:gdLst/>
              <a:ahLst/>
              <a:cxnLst/>
              <a:rect l="l" t="t" r="r" b="b"/>
              <a:pathLst>
                <a:path w="39909" h="79841" extrusionOk="0">
                  <a:moveTo>
                    <a:pt x="0" y="1"/>
                  </a:moveTo>
                  <a:lnTo>
                    <a:pt x="0" y="387"/>
                  </a:lnTo>
                  <a:cubicBezTo>
                    <a:pt x="10915" y="387"/>
                    <a:pt x="20807" y="4821"/>
                    <a:pt x="27948" y="11962"/>
                  </a:cubicBezTo>
                  <a:cubicBezTo>
                    <a:pt x="35111" y="19125"/>
                    <a:pt x="39522" y="29017"/>
                    <a:pt x="39522" y="39932"/>
                  </a:cubicBezTo>
                  <a:cubicBezTo>
                    <a:pt x="39522" y="50847"/>
                    <a:pt x="35111" y="60716"/>
                    <a:pt x="27948" y="67879"/>
                  </a:cubicBezTo>
                  <a:cubicBezTo>
                    <a:pt x="20807" y="75042"/>
                    <a:pt x="10915" y="79454"/>
                    <a:pt x="0" y="79454"/>
                  </a:cubicBezTo>
                  <a:lnTo>
                    <a:pt x="0" y="79840"/>
                  </a:lnTo>
                  <a:cubicBezTo>
                    <a:pt x="22035" y="79840"/>
                    <a:pt x="39909" y="61967"/>
                    <a:pt x="39909" y="39932"/>
                  </a:cubicBezTo>
                  <a:cubicBezTo>
                    <a:pt x="39909" y="17874"/>
                    <a:pt x="22035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6"/>
            <p:cNvSpPr/>
            <p:nvPr/>
          </p:nvSpPr>
          <p:spPr>
            <a:xfrm>
              <a:off x="-120075" y="2045500"/>
              <a:ext cx="1050600" cy="2101775"/>
            </a:xfrm>
            <a:custGeom>
              <a:avLst/>
              <a:gdLst/>
              <a:ahLst/>
              <a:cxnLst/>
              <a:rect l="l" t="t" r="r" b="b"/>
              <a:pathLst>
                <a:path w="42024" h="84071" extrusionOk="0">
                  <a:moveTo>
                    <a:pt x="0" y="1"/>
                  </a:moveTo>
                  <a:lnTo>
                    <a:pt x="0" y="387"/>
                  </a:lnTo>
                  <a:cubicBezTo>
                    <a:pt x="11507" y="387"/>
                    <a:pt x="21899" y="5049"/>
                    <a:pt x="29448" y="12599"/>
                  </a:cubicBezTo>
                  <a:cubicBezTo>
                    <a:pt x="36975" y="20126"/>
                    <a:pt x="41637" y="30540"/>
                    <a:pt x="41637" y="42047"/>
                  </a:cubicBezTo>
                  <a:cubicBezTo>
                    <a:pt x="41637" y="53530"/>
                    <a:pt x="36975" y="63945"/>
                    <a:pt x="29448" y="71495"/>
                  </a:cubicBezTo>
                  <a:cubicBezTo>
                    <a:pt x="21899" y="79022"/>
                    <a:pt x="11507" y="83684"/>
                    <a:pt x="0" y="83684"/>
                  </a:cubicBezTo>
                  <a:lnTo>
                    <a:pt x="0" y="84070"/>
                  </a:lnTo>
                  <a:cubicBezTo>
                    <a:pt x="23218" y="84070"/>
                    <a:pt x="42024" y="65242"/>
                    <a:pt x="42024" y="42047"/>
                  </a:cubicBezTo>
                  <a:cubicBezTo>
                    <a:pt x="42024" y="18829"/>
                    <a:pt x="23218" y="2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6"/>
            <p:cNvSpPr/>
            <p:nvPr/>
          </p:nvSpPr>
          <p:spPr>
            <a:xfrm>
              <a:off x="-120075" y="1991500"/>
              <a:ext cx="1104600" cy="2209775"/>
            </a:xfrm>
            <a:custGeom>
              <a:avLst/>
              <a:gdLst/>
              <a:ahLst/>
              <a:cxnLst/>
              <a:rect l="l" t="t" r="r" b="b"/>
              <a:pathLst>
                <a:path w="44184" h="88391" extrusionOk="0">
                  <a:moveTo>
                    <a:pt x="0" y="0"/>
                  </a:moveTo>
                  <a:lnTo>
                    <a:pt x="0" y="387"/>
                  </a:lnTo>
                  <a:cubicBezTo>
                    <a:pt x="12098" y="387"/>
                    <a:pt x="23058" y="5299"/>
                    <a:pt x="30972" y="13212"/>
                  </a:cubicBezTo>
                  <a:cubicBezTo>
                    <a:pt x="38908" y="21149"/>
                    <a:pt x="43820" y="32109"/>
                    <a:pt x="43820" y="44207"/>
                  </a:cubicBezTo>
                  <a:cubicBezTo>
                    <a:pt x="43820" y="56304"/>
                    <a:pt x="38908" y="67242"/>
                    <a:pt x="30972" y="75179"/>
                  </a:cubicBezTo>
                  <a:cubicBezTo>
                    <a:pt x="23058" y="83115"/>
                    <a:pt x="12098" y="88004"/>
                    <a:pt x="0" y="88004"/>
                  </a:cubicBezTo>
                  <a:lnTo>
                    <a:pt x="0" y="88390"/>
                  </a:lnTo>
                  <a:cubicBezTo>
                    <a:pt x="24400" y="88390"/>
                    <a:pt x="44184" y="68607"/>
                    <a:pt x="44184" y="44207"/>
                  </a:cubicBezTo>
                  <a:cubicBezTo>
                    <a:pt x="44184" y="19784"/>
                    <a:pt x="2440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6"/>
            <p:cNvSpPr/>
            <p:nvPr/>
          </p:nvSpPr>
          <p:spPr>
            <a:xfrm>
              <a:off x="-120075" y="1940325"/>
              <a:ext cx="1156350" cy="2312675"/>
            </a:xfrm>
            <a:custGeom>
              <a:avLst/>
              <a:gdLst/>
              <a:ahLst/>
              <a:cxnLst/>
              <a:rect l="l" t="t" r="r" b="b"/>
              <a:pathLst>
                <a:path w="46254" h="92507" extrusionOk="0">
                  <a:moveTo>
                    <a:pt x="0" y="1"/>
                  </a:moveTo>
                  <a:lnTo>
                    <a:pt x="0" y="365"/>
                  </a:lnTo>
                  <a:cubicBezTo>
                    <a:pt x="12666" y="365"/>
                    <a:pt x="24127" y="5504"/>
                    <a:pt x="32427" y="13804"/>
                  </a:cubicBezTo>
                  <a:cubicBezTo>
                    <a:pt x="40727" y="22104"/>
                    <a:pt x="45867" y="33588"/>
                    <a:pt x="45867" y="46254"/>
                  </a:cubicBezTo>
                  <a:cubicBezTo>
                    <a:pt x="45867" y="58920"/>
                    <a:pt x="40727" y="70381"/>
                    <a:pt x="32427" y="78681"/>
                  </a:cubicBezTo>
                  <a:cubicBezTo>
                    <a:pt x="24127" y="86981"/>
                    <a:pt x="12666" y="92120"/>
                    <a:pt x="0" y="92120"/>
                  </a:cubicBezTo>
                  <a:lnTo>
                    <a:pt x="0" y="92507"/>
                  </a:lnTo>
                  <a:cubicBezTo>
                    <a:pt x="25537" y="92507"/>
                    <a:pt x="46253" y="71791"/>
                    <a:pt x="46253" y="46254"/>
                  </a:cubicBezTo>
                  <a:cubicBezTo>
                    <a:pt x="46253" y="20694"/>
                    <a:pt x="25537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6"/>
            <p:cNvSpPr/>
            <p:nvPr/>
          </p:nvSpPr>
          <p:spPr>
            <a:xfrm>
              <a:off x="-120075" y="1887475"/>
              <a:ext cx="1209200" cy="2418400"/>
            </a:xfrm>
            <a:custGeom>
              <a:avLst/>
              <a:gdLst/>
              <a:ahLst/>
              <a:cxnLst/>
              <a:rect l="l" t="t" r="r" b="b"/>
              <a:pathLst>
                <a:path w="48368" h="96736" extrusionOk="0">
                  <a:moveTo>
                    <a:pt x="0" y="0"/>
                  </a:moveTo>
                  <a:lnTo>
                    <a:pt x="0" y="364"/>
                  </a:lnTo>
                  <a:cubicBezTo>
                    <a:pt x="13258" y="364"/>
                    <a:pt x="25241" y="5753"/>
                    <a:pt x="33928" y="14417"/>
                  </a:cubicBezTo>
                  <a:cubicBezTo>
                    <a:pt x="42615" y="23104"/>
                    <a:pt x="47981" y="35110"/>
                    <a:pt x="47981" y="48368"/>
                  </a:cubicBezTo>
                  <a:cubicBezTo>
                    <a:pt x="47981" y="61602"/>
                    <a:pt x="42615" y="73609"/>
                    <a:pt x="33928" y="82296"/>
                  </a:cubicBezTo>
                  <a:cubicBezTo>
                    <a:pt x="25241" y="90982"/>
                    <a:pt x="13258" y="96349"/>
                    <a:pt x="0" y="96349"/>
                  </a:cubicBezTo>
                  <a:lnTo>
                    <a:pt x="0" y="96736"/>
                  </a:lnTo>
                  <a:cubicBezTo>
                    <a:pt x="26697" y="96736"/>
                    <a:pt x="48368" y="75064"/>
                    <a:pt x="48368" y="48368"/>
                  </a:cubicBezTo>
                  <a:cubicBezTo>
                    <a:pt x="48368" y="21648"/>
                    <a:pt x="26697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" name="Google Shape;589;p36"/>
          <p:cNvSpPr txBox="1">
            <a:spLocks noGrp="1"/>
          </p:cNvSpPr>
          <p:nvPr>
            <p:ph type="body" idx="1"/>
          </p:nvPr>
        </p:nvSpPr>
        <p:spPr>
          <a:xfrm>
            <a:off x="746175" y="2152500"/>
            <a:ext cx="3453600" cy="1940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1" dirty="0"/>
              <a:t>Cho </a:t>
            </a:r>
            <a:r>
              <a:rPr lang="en-GB" sz="1800" b="1" dirty="0" err="1"/>
              <a:t>các</a:t>
            </a:r>
            <a:r>
              <a:rPr lang="en-GB" sz="1800" b="1" dirty="0"/>
              <a:t> </a:t>
            </a:r>
            <a:r>
              <a:rPr lang="en-GB" sz="1800" b="1" dirty="0" err="1"/>
              <a:t>hệ</a:t>
            </a:r>
            <a:r>
              <a:rPr lang="en-GB" sz="1800" b="1" dirty="0"/>
              <a:t> </a:t>
            </a:r>
            <a:r>
              <a:rPr lang="en-GB" sz="1800" b="1" dirty="0" err="1"/>
              <a:t>thống</a:t>
            </a:r>
            <a:r>
              <a:rPr lang="en-GB" sz="1800" b="1" dirty="0"/>
              <a:t> </a:t>
            </a:r>
            <a:r>
              <a:rPr lang="en-GB" sz="1800" b="1" dirty="0" err="1"/>
              <a:t>máy</a:t>
            </a:r>
            <a:r>
              <a:rPr lang="en-GB" sz="1800" b="1" dirty="0"/>
              <a:t> </a:t>
            </a:r>
            <a:r>
              <a:rPr lang="en-GB" sz="1800" b="1" dirty="0" err="1"/>
              <a:t>chủ,máy</a:t>
            </a:r>
            <a:r>
              <a:rPr lang="en-GB" sz="1800" b="1" dirty="0"/>
              <a:t> </a:t>
            </a:r>
            <a:r>
              <a:rPr lang="en-GB" sz="1800" b="1" dirty="0" err="1"/>
              <a:t>trạm</a:t>
            </a:r>
            <a:r>
              <a:rPr lang="en-GB" sz="1800" b="1" dirty="0"/>
              <a:t> </a:t>
            </a:r>
            <a:r>
              <a:rPr lang="en-GB" sz="1800" b="1" dirty="0" err="1"/>
              <a:t>và</a:t>
            </a:r>
            <a:r>
              <a:rPr lang="en-GB" sz="1800" b="1" dirty="0"/>
              <a:t> </a:t>
            </a:r>
            <a:r>
              <a:rPr lang="en-GB" sz="1800" b="1" dirty="0" err="1"/>
              <a:t>máy</a:t>
            </a:r>
            <a:r>
              <a:rPr lang="en-GB" sz="1800" b="1" dirty="0"/>
              <a:t> </a:t>
            </a:r>
            <a:r>
              <a:rPr lang="en-GB" sz="1800" b="1" dirty="0" err="1"/>
              <a:t>khách</a:t>
            </a:r>
            <a:endParaRPr lang="en-GB" sz="1800" b="1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1" dirty="0" err="1"/>
              <a:t>Phân</a:t>
            </a:r>
            <a:r>
              <a:rPr lang="en-GB" sz="1800" b="1" dirty="0"/>
              <a:t> </a:t>
            </a:r>
            <a:r>
              <a:rPr lang="en-GB" sz="1800" b="1" dirty="0" err="1"/>
              <a:t>phối</a:t>
            </a:r>
            <a:r>
              <a:rPr lang="en-GB" sz="1800" b="1" dirty="0"/>
              <a:t> </a:t>
            </a:r>
            <a:r>
              <a:rPr lang="en-GB" sz="1800" b="1" dirty="0" err="1"/>
              <a:t>dễ</a:t>
            </a:r>
            <a:r>
              <a:rPr lang="en-GB" sz="1800" b="1" dirty="0"/>
              <a:t> </a:t>
            </a:r>
            <a:r>
              <a:rPr lang="en-GB" sz="1800" b="1" dirty="0" err="1"/>
              <a:t>dàng</a:t>
            </a:r>
            <a:endParaRPr sz="1800" b="1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6FACB37-F8E7-4BE3-B03B-B7BC637B0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1718" y="3311682"/>
            <a:ext cx="2668813" cy="1485252"/>
          </a:xfrm>
          <a:prstGeom prst="rect">
            <a:avLst/>
          </a:prstGeom>
        </p:spPr>
      </p:pic>
      <p:sp>
        <p:nvSpPr>
          <p:cNvPr id="25" name="Google Shape;630;p39">
            <a:extLst>
              <a:ext uri="{FF2B5EF4-FFF2-40B4-BE49-F238E27FC236}">
                <a16:creationId xmlns:a16="http://schemas.microsoft.com/office/drawing/2014/main" id="{A7501C3D-FE9A-45EA-BA64-20AD159F480B}"/>
              </a:ext>
            </a:extLst>
          </p:cNvPr>
          <p:cNvSpPr txBox="1">
            <a:spLocks noGrp="1"/>
          </p:cNvSpPr>
          <p:nvPr/>
        </p:nvSpPr>
        <p:spPr>
          <a:xfrm>
            <a:off x="2681758" y="1050600"/>
            <a:ext cx="3490200" cy="4953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89999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7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LINUX</a:t>
            </a:r>
            <a:endParaRPr dirty="0"/>
          </a:p>
        </p:txBody>
      </p:sp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EF65A0F8-E5C4-4B7C-BBD6-3FC7740B7F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985927" y="2408325"/>
            <a:ext cx="2587198" cy="1940399"/>
          </a:xfrm>
          <a:prstGeom prst="rect">
            <a:avLst/>
          </a:prstGeom>
        </p:spPr>
      </p:pic>
      <p:pic>
        <p:nvPicPr>
          <p:cNvPr id="11" name="Picture 10" descr="Shape, logo, company name&#10;&#10;Description automatically generated">
            <a:extLst>
              <a:ext uri="{FF2B5EF4-FFF2-40B4-BE49-F238E27FC236}">
                <a16:creationId xmlns:a16="http://schemas.microsoft.com/office/drawing/2014/main" id="{C289EB3E-D35A-4160-A9F9-A7CCD5DB1A5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6778000" y="2204493"/>
            <a:ext cx="1670328" cy="221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51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9"/>
          <p:cNvSpPr txBox="1">
            <a:spLocks noGrp="1"/>
          </p:cNvSpPr>
          <p:nvPr>
            <p:ph type="title"/>
          </p:nvPr>
        </p:nvSpPr>
        <p:spPr>
          <a:xfrm>
            <a:off x="4635232" y="3000651"/>
            <a:ext cx="3490200" cy="495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LINUX</a:t>
            </a:r>
            <a:endParaRPr dirty="0"/>
          </a:p>
        </p:txBody>
      </p:sp>
      <p:sp>
        <p:nvSpPr>
          <p:cNvPr id="631" name="Google Shape;631;p39"/>
          <p:cNvSpPr txBox="1">
            <a:spLocks noGrp="1"/>
          </p:cNvSpPr>
          <p:nvPr>
            <p:ph type="subTitle" idx="1"/>
          </p:nvPr>
        </p:nvSpPr>
        <p:spPr>
          <a:xfrm>
            <a:off x="4635221" y="3491301"/>
            <a:ext cx="3490200" cy="1193100"/>
          </a:xfrm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375749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600" b="1" dirty="0" err="1"/>
              <a:t>giấy</a:t>
            </a:r>
            <a:r>
              <a:rPr lang="en-GB" sz="1600" b="1" dirty="0"/>
              <a:t> </a:t>
            </a:r>
            <a:r>
              <a:rPr lang="en-GB" sz="1600" b="1" dirty="0" err="1"/>
              <a:t>phép</a:t>
            </a:r>
            <a:r>
              <a:rPr lang="en-GB" sz="1600" b="1" dirty="0"/>
              <a:t> GNU</a:t>
            </a:r>
          </a:p>
          <a:p>
            <a:pPr marL="375749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600" b="1" dirty="0" err="1"/>
              <a:t>Miễn</a:t>
            </a:r>
            <a:r>
              <a:rPr lang="en-GB" sz="1600" b="1" dirty="0"/>
              <a:t> </a:t>
            </a:r>
            <a:r>
              <a:rPr lang="en-GB" sz="1600" b="1" dirty="0" err="1"/>
              <a:t>phí</a:t>
            </a:r>
            <a:endParaRPr lang="en-GB" sz="1600" b="1" dirty="0"/>
          </a:p>
          <a:p>
            <a:pPr marL="375749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600" b="1" dirty="0" err="1"/>
              <a:t>Bất</a:t>
            </a:r>
            <a:r>
              <a:rPr lang="en-GB" sz="1600" b="1" dirty="0"/>
              <a:t> </a:t>
            </a:r>
            <a:r>
              <a:rPr lang="en-GB" sz="1600" b="1" dirty="0" err="1"/>
              <a:t>kỳ</a:t>
            </a:r>
            <a:r>
              <a:rPr lang="en-GB" sz="1600" b="1" dirty="0"/>
              <a:t> ai </a:t>
            </a:r>
            <a:r>
              <a:rPr lang="en-GB" sz="1600" b="1" dirty="0" err="1"/>
              <a:t>cũng</a:t>
            </a:r>
            <a:r>
              <a:rPr lang="en-GB" sz="1600" b="1" dirty="0"/>
              <a:t> </a:t>
            </a:r>
            <a:r>
              <a:rPr lang="en-GB" sz="1600" b="1" dirty="0" err="1"/>
              <a:t>có</a:t>
            </a:r>
            <a:r>
              <a:rPr lang="en-GB" sz="1600" b="1" dirty="0"/>
              <a:t> </a:t>
            </a:r>
            <a:r>
              <a:rPr lang="en-GB" sz="1600" b="1" dirty="0" err="1"/>
              <a:t>thể</a:t>
            </a:r>
            <a:r>
              <a:rPr lang="en-GB" sz="1600" b="1" dirty="0"/>
              <a:t> </a:t>
            </a:r>
            <a:r>
              <a:rPr lang="en-GB" sz="1600" b="1" dirty="0" err="1"/>
              <a:t>sửa</a:t>
            </a:r>
            <a:r>
              <a:rPr lang="en-GB" sz="1600" b="1" dirty="0"/>
              <a:t> </a:t>
            </a:r>
            <a:r>
              <a:rPr lang="en-GB" sz="1600" b="1" dirty="0" err="1"/>
              <a:t>đổi</a:t>
            </a:r>
            <a:r>
              <a:rPr lang="en-GB" sz="1600" b="1" dirty="0"/>
              <a:t> </a:t>
            </a:r>
            <a:r>
              <a:rPr lang="en-GB" sz="1600" b="1" dirty="0" err="1"/>
              <a:t>mã</a:t>
            </a:r>
            <a:r>
              <a:rPr lang="en-GB" sz="1600" b="1" dirty="0"/>
              <a:t> </a:t>
            </a:r>
            <a:r>
              <a:rPr lang="en-GB" sz="1600" b="1" dirty="0" err="1"/>
              <a:t>nguồn</a:t>
            </a:r>
            <a:endParaRPr sz="1600" b="1" dirty="0"/>
          </a:p>
        </p:txBody>
      </p:sp>
      <p:sp>
        <p:nvSpPr>
          <p:cNvPr id="632" name="Google Shape;632;p39"/>
          <p:cNvSpPr txBox="1">
            <a:spLocks noGrp="1"/>
          </p:cNvSpPr>
          <p:nvPr>
            <p:ph type="title" idx="2"/>
          </p:nvPr>
        </p:nvSpPr>
        <p:spPr>
          <a:xfrm>
            <a:off x="676990" y="1629850"/>
            <a:ext cx="3490200" cy="4953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89999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UNIX</a:t>
            </a:r>
            <a:endParaRPr dirty="0"/>
          </a:p>
        </p:txBody>
      </p:sp>
      <p:sp>
        <p:nvSpPr>
          <p:cNvPr id="633" name="Google Shape;633;p39"/>
          <p:cNvSpPr txBox="1">
            <a:spLocks noGrp="1"/>
          </p:cNvSpPr>
          <p:nvPr>
            <p:ph type="subTitle" idx="3"/>
          </p:nvPr>
        </p:nvSpPr>
        <p:spPr>
          <a:xfrm>
            <a:off x="676990" y="2150827"/>
            <a:ext cx="3490200" cy="1017300"/>
          </a:xfrm>
          <a:prstGeom prst="rect">
            <a:avLst/>
          </a:prstGeom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375749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một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hệ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thống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độc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quyền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không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thể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sửa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đổi</a:t>
            </a:r>
            <a:endParaRPr lang="en-US" sz="1800" b="1" dirty="0">
              <a:solidFill>
                <a:schemeClr val="tx1">
                  <a:lumMod val="75000"/>
                </a:schemeClr>
              </a:solidFill>
              <a:effectLst/>
              <a:latin typeface="Inconsolata" pitchFamily="1" charset="0"/>
              <a:ea typeface="Inconsolata" pitchFamily="1" charset="0"/>
              <a:cs typeface="Segoe UI" panose="020B0502040204020203" pitchFamily="34" charset="0"/>
            </a:endParaRPr>
          </a:p>
          <a:p>
            <a:pPr marL="375749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tài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sản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của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công</a:t>
            </a:r>
            <a:r>
              <a:rPr lang="en-US" sz="1800" b="1" dirty="0">
                <a:solidFill>
                  <a:schemeClr val="tx1">
                    <a:lumMod val="75000"/>
                  </a:schemeClr>
                </a:solidFill>
                <a:effectLst/>
                <a:latin typeface="Inconsolata" pitchFamily="1" charset="0"/>
                <a:ea typeface="Inconsolata" pitchFamily="1" charset="0"/>
                <a:cs typeface="Segoe UI" panose="020B0502040204020203" pitchFamily="34" charset="0"/>
              </a:rPr>
              <a:t> ty AT&amp;T</a:t>
            </a:r>
          </a:p>
          <a:p>
            <a:pPr marL="375749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b="1" dirty="0">
              <a:solidFill>
                <a:schemeClr val="tx1">
                  <a:lumMod val="75000"/>
                </a:schemeClr>
              </a:solidFill>
              <a:latin typeface="Inconsolata" pitchFamily="1" charset="0"/>
              <a:ea typeface="Inconsolata" pitchFamily="1" charset="0"/>
            </a:endParaRPr>
          </a:p>
        </p:txBody>
      </p:sp>
      <p:sp>
        <p:nvSpPr>
          <p:cNvPr id="634" name="Google Shape;634;p39"/>
          <p:cNvSpPr/>
          <p:nvPr/>
        </p:nvSpPr>
        <p:spPr>
          <a:xfrm rot="-5400000">
            <a:off x="852625" y="3396973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9"/>
          <p:cNvSpPr txBox="1">
            <a:spLocks noGrp="1"/>
          </p:cNvSpPr>
          <p:nvPr>
            <p:ph type="title" idx="4"/>
          </p:nvPr>
        </p:nvSpPr>
        <p:spPr>
          <a:xfrm>
            <a:off x="168457" y="181650"/>
            <a:ext cx="5783400" cy="5727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0000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dirty="0">
                <a:solidFill>
                  <a:srgbClr val="5401AC"/>
                </a:solidFill>
              </a:rPr>
              <a:t>// 3 - </a:t>
            </a:r>
            <a:r>
              <a:rPr lang="en-GB" sz="2500" dirty="0" err="1">
                <a:solidFill>
                  <a:srgbClr val="5401AC"/>
                </a:solidFill>
              </a:rPr>
              <a:t>Quyền</a:t>
            </a:r>
            <a:r>
              <a:rPr lang="en-GB" sz="2500" dirty="0">
                <a:solidFill>
                  <a:srgbClr val="5401AC"/>
                </a:solidFill>
              </a:rPr>
              <a:t> </a:t>
            </a:r>
            <a:r>
              <a:rPr lang="en-GB" sz="2500" dirty="0" err="1">
                <a:solidFill>
                  <a:srgbClr val="5401AC"/>
                </a:solidFill>
              </a:rPr>
              <a:t>sở</a:t>
            </a:r>
            <a:r>
              <a:rPr lang="en-GB" sz="2500" dirty="0">
                <a:solidFill>
                  <a:srgbClr val="5401AC"/>
                </a:solidFill>
              </a:rPr>
              <a:t> </a:t>
            </a:r>
            <a:r>
              <a:rPr lang="en-GB" sz="2500" dirty="0" err="1">
                <a:solidFill>
                  <a:srgbClr val="5401AC"/>
                </a:solidFill>
              </a:rPr>
              <a:t>hữ</a:t>
            </a:r>
            <a:r>
              <a:rPr lang="en-GB" dirty="0" err="1">
                <a:solidFill>
                  <a:srgbClr val="5401AC"/>
                </a:solidFill>
              </a:rPr>
              <a:t>u</a:t>
            </a:r>
            <a:endParaRPr dirty="0"/>
          </a:p>
        </p:txBody>
      </p:sp>
      <p:sp>
        <p:nvSpPr>
          <p:cNvPr id="636" name="Google Shape;636;p39"/>
          <p:cNvSpPr/>
          <p:nvPr/>
        </p:nvSpPr>
        <p:spPr>
          <a:xfrm rot="5727227">
            <a:off x="7845483" y="2304657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9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dk1"/>
                </a:solidFill>
              </a:rPr>
              <a:t>6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10" name="Picture 9" descr="A picture containing aircraft&#10;&#10;Description automatically generated">
            <a:extLst>
              <a:ext uri="{FF2B5EF4-FFF2-40B4-BE49-F238E27FC236}">
                <a16:creationId xmlns:a16="http://schemas.microsoft.com/office/drawing/2014/main" id="{464EC570-EC13-4B18-99B4-F8F46F3C0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37033" y="3272569"/>
            <a:ext cx="2694737" cy="13473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57561F9-D745-4364-8DEA-3D792CDA40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146285" y="1500511"/>
            <a:ext cx="2468072" cy="146420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0" grpId="0" animBg="1"/>
      <p:bldP spid="631" grpId="0" build="p" animBg="1"/>
      <p:bldP spid="632" grpId="0" animBg="1"/>
      <p:bldP spid="633" grpId="0" build="p" animBg="1"/>
      <p:bldP spid="634" grpId="0" animBg="1"/>
      <p:bldP spid="63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Google Shape;730;p46"/>
          <p:cNvGrpSpPr/>
          <p:nvPr/>
        </p:nvGrpSpPr>
        <p:grpSpPr>
          <a:xfrm>
            <a:off x="3507479" y="1892968"/>
            <a:ext cx="2320002" cy="2320002"/>
            <a:chOff x="3753788" y="2041275"/>
            <a:chExt cx="2071800" cy="2071800"/>
          </a:xfrm>
        </p:grpSpPr>
        <p:sp>
          <p:nvSpPr>
            <p:cNvPr id="731" name="Google Shape;731;p46"/>
            <p:cNvSpPr/>
            <p:nvPr/>
          </p:nvSpPr>
          <p:spPr>
            <a:xfrm>
              <a:off x="3753788" y="2041275"/>
              <a:ext cx="2071800" cy="2071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6"/>
            <p:cNvSpPr/>
            <p:nvPr/>
          </p:nvSpPr>
          <p:spPr>
            <a:xfrm>
              <a:off x="3823088" y="2110575"/>
              <a:ext cx="1933200" cy="19332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6"/>
            <p:cNvSpPr/>
            <p:nvPr/>
          </p:nvSpPr>
          <p:spPr>
            <a:xfrm>
              <a:off x="3892688" y="2180175"/>
              <a:ext cx="1794000" cy="1794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6"/>
            <p:cNvSpPr/>
            <p:nvPr/>
          </p:nvSpPr>
          <p:spPr>
            <a:xfrm>
              <a:off x="3960338" y="2247825"/>
              <a:ext cx="1658700" cy="16587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6"/>
            <p:cNvSpPr/>
            <p:nvPr/>
          </p:nvSpPr>
          <p:spPr>
            <a:xfrm>
              <a:off x="4040888" y="2328375"/>
              <a:ext cx="1497600" cy="14976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6"/>
            <p:cNvSpPr/>
            <p:nvPr/>
          </p:nvSpPr>
          <p:spPr>
            <a:xfrm>
              <a:off x="4104638" y="2392125"/>
              <a:ext cx="1370100" cy="1370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6"/>
            <p:cNvSpPr/>
            <p:nvPr/>
          </p:nvSpPr>
          <p:spPr>
            <a:xfrm>
              <a:off x="4165538" y="2453025"/>
              <a:ext cx="1248300" cy="12483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6"/>
            <p:cNvSpPr/>
            <p:nvPr/>
          </p:nvSpPr>
          <p:spPr>
            <a:xfrm>
              <a:off x="4222988" y="251047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6"/>
            <p:cNvSpPr/>
            <p:nvPr/>
          </p:nvSpPr>
          <p:spPr>
            <a:xfrm>
              <a:off x="4279238" y="2566725"/>
              <a:ext cx="1020900" cy="1020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6"/>
            <p:cNvSpPr/>
            <p:nvPr/>
          </p:nvSpPr>
          <p:spPr>
            <a:xfrm>
              <a:off x="4359788" y="2647275"/>
              <a:ext cx="859800" cy="859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6"/>
            <p:cNvSpPr/>
            <p:nvPr/>
          </p:nvSpPr>
          <p:spPr>
            <a:xfrm>
              <a:off x="4433288" y="2720775"/>
              <a:ext cx="712800" cy="7128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6"/>
            <p:cNvSpPr/>
            <p:nvPr/>
          </p:nvSpPr>
          <p:spPr>
            <a:xfrm>
              <a:off x="4503338" y="2790825"/>
              <a:ext cx="572700" cy="5727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" name="Google Shape;747;p46"/>
          <p:cNvSpPr txBox="1">
            <a:spLocks noGrp="1"/>
          </p:cNvSpPr>
          <p:nvPr>
            <p:ph type="title"/>
          </p:nvPr>
        </p:nvSpPr>
        <p:spPr>
          <a:xfrm>
            <a:off x="720000" y="563775"/>
            <a:ext cx="4020000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4 – </a:t>
            </a:r>
            <a:r>
              <a:rPr lang="en-GB" dirty="0" err="1"/>
              <a:t>Kỹ</a:t>
            </a:r>
            <a:r>
              <a:rPr lang="en-GB" dirty="0"/>
              <a:t> </a:t>
            </a:r>
            <a:r>
              <a:rPr lang="en-GB" dirty="0" err="1"/>
              <a:t>Thuật</a:t>
            </a:r>
            <a:endParaRPr dirty="0"/>
          </a:p>
        </p:txBody>
      </p:sp>
      <p:sp>
        <p:nvSpPr>
          <p:cNvPr id="748" name="Google Shape;748;p46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  <p:sp>
        <p:nvSpPr>
          <p:cNvPr id="749" name="Google Shape;749;p46"/>
          <p:cNvSpPr txBox="1"/>
          <p:nvPr/>
        </p:nvSpPr>
        <p:spPr>
          <a:xfrm>
            <a:off x="717778" y="2141293"/>
            <a:ext cx="1835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Đối</a:t>
            </a:r>
            <a:r>
              <a:rPr lang="en-GB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tượng</a:t>
            </a:r>
            <a:r>
              <a:rPr lang="en-GB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khách</a:t>
            </a:r>
            <a:r>
              <a:rPr lang="en-GB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hàng</a:t>
            </a:r>
            <a:endParaRPr sz="1800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50" name="Google Shape;750;p46"/>
          <p:cNvSpPr txBox="1"/>
          <p:nvPr/>
        </p:nvSpPr>
        <p:spPr>
          <a:xfrm>
            <a:off x="717778" y="1482239"/>
            <a:ext cx="712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u="sng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01</a:t>
            </a:r>
            <a:endParaRPr sz="3000" b="1" u="sng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51" name="Google Shape;751;p46"/>
          <p:cNvSpPr txBox="1"/>
          <p:nvPr/>
        </p:nvSpPr>
        <p:spPr>
          <a:xfrm>
            <a:off x="6906817" y="2121067"/>
            <a:ext cx="1835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000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Nền</a:t>
            </a:r>
            <a:r>
              <a:rPr lang="en-US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tảng</a:t>
            </a:r>
            <a:r>
              <a:rPr lang="en-US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nhất</a:t>
            </a:r>
            <a:r>
              <a:rPr lang="en-US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định</a:t>
            </a:r>
            <a:endParaRPr sz="1800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52" name="Google Shape;752;p46"/>
          <p:cNvSpPr txBox="1"/>
          <p:nvPr/>
        </p:nvSpPr>
        <p:spPr>
          <a:xfrm>
            <a:off x="7711188" y="1491110"/>
            <a:ext cx="712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u="sng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02</a:t>
            </a:r>
            <a:endParaRPr sz="3000" b="1" u="sng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53" name="Google Shape;753;p46"/>
          <p:cNvSpPr txBox="1"/>
          <p:nvPr/>
        </p:nvSpPr>
        <p:spPr>
          <a:xfrm>
            <a:off x="717778" y="3883500"/>
            <a:ext cx="1835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Mục</a:t>
            </a:r>
            <a:r>
              <a:rPr lang="en-US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Đích</a:t>
            </a:r>
            <a:r>
              <a:rPr lang="en-US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nhất</a:t>
            </a:r>
            <a:r>
              <a:rPr lang="en-US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định</a:t>
            </a:r>
            <a:endParaRPr sz="1800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54" name="Google Shape;754;p46"/>
          <p:cNvSpPr txBox="1"/>
          <p:nvPr/>
        </p:nvSpPr>
        <p:spPr>
          <a:xfrm>
            <a:off x="717778" y="3224446"/>
            <a:ext cx="712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u="sng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03</a:t>
            </a:r>
            <a:endParaRPr sz="3000" b="1" u="sng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55" name="Google Shape;755;p46"/>
          <p:cNvSpPr txBox="1"/>
          <p:nvPr/>
        </p:nvSpPr>
        <p:spPr>
          <a:xfrm>
            <a:off x="6588288" y="3883500"/>
            <a:ext cx="18357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000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Hệ</a:t>
            </a:r>
            <a:r>
              <a:rPr lang="en-GB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điều</a:t>
            </a:r>
            <a:r>
              <a:rPr lang="en-GB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hành</a:t>
            </a:r>
            <a:r>
              <a:rPr lang="en-GB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thương</a:t>
            </a:r>
            <a:r>
              <a:rPr lang="en-GB" sz="1800" dirty="0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-GB" sz="1800" dirty="0" err="1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mại</a:t>
            </a:r>
            <a:endParaRPr sz="1800" dirty="0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756" name="Google Shape;756;p46"/>
          <p:cNvSpPr txBox="1"/>
          <p:nvPr/>
        </p:nvSpPr>
        <p:spPr>
          <a:xfrm>
            <a:off x="7711188" y="3224446"/>
            <a:ext cx="712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u="sng"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rPr>
              <a:t>04</a:t>
            </a:r>
            <a:endParaRPr sz="3000" b="1" u="sng">
              <a:solidFill>
                <a:schemeClr val="dk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grpSp>
        <p:nvGrpSpPr>
          <p:cNvPr id="757" name="Google Shape;757;p46"/>
          <p:cNvGrpSpPr/>
          <p:nvPr/>
        </p:nvGrpSpPr>
        <p:grpSpPr>
          <a:xfrm>
            <a:off x="5182783" y="1995812"/>
            <a:ext cx="443700" cy="443729"/>
            <a:chOff x="-26201650" y="3176075"/>
            <a:chExt cx="296175" cy="296175"/>
          </a:xfrm>
        </p:grpSpPr>
        <p:sp>
          <p:nvSpPr>
            <p:cNvPr id="758" name="Google Shape;758;p46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6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46"/>
          <p:cNvGrpSpPr/>
          <p:nvPr/>
        </p:nvGrpSpPr>
        <p:grpSpPr>
          <a:xfrm>
            <a:off x="3714975" y="3656080"/>
            <a:ext cx="428410" cy="428410"/>
            <a:chOff x="-25834600" y="3176875"/>
            <a:chExt cx="296950" cy="296950"/>
          </a:xfrm>
        </p:grpSpPr>
        <p:sp>
          <p:nvSpPr>
            <p:cNvPr id="764" name="Google Shape;764;p46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6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6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6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6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" name="Google Shape;773;p46"/>
          <p:cNvSpPr/>
          <p:nvPr/>
        </p:nvSpPr>
        <p:spPr>
          <a:xfrm rot="5400000">
            <a:off x="2849838" y="3808762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6"/>
          <p:cNvSpPr/>
          <p:nvPr/>
        </p:nvSpPr>
        <p:spPr>
          <a:xfrm rot="-5400000">
            <a:off x="6228700" y="3808762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6"/>
          <p:cNvSpPr/>
          <p:nvPr/>
        </p:nvSpPr>
        <p:spPr>
          <a:xfrm rot="5400000">
            <a:off x="2849838" y="2156288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6"/>
          <p:cNvSpPr/>
          <p:nvPr/>
        </p:nvSpPr>
        <p:spPr>
          <a:xfrm rot="-5400000">
            <a:off x="6228700" y="2156288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632;p39">
            <a:extLst>
              <a:ext uri="{FF2B5EF4-FFF2-40B4-BE49-F238E27FC236}">
                <a16:creationId xmlns:a16="http://schemas.microsoft.com/office/drawing/2014/main" id="{0FED4F00-8E85-481C-B5C2-0B03B2FC50F4}"/>
              </a:ext>
            </a:extLst>
          </p:cNvPr>
          <p:cNvSpPr txBox="1">
            <a:spLocks noGrp="1"/>
          </p:cNvSpPr>
          <p:nvPr/>
        </p:nvSpPr>
        <p:spPr>
          <a:xfrm>
            <a:off x="3867216" y="2514723"/>
            <a:ext cx="1532832" cy="940567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89999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7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UNIX</a:t>
            </a: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9" grpId="0"/>
      <p:bldP spid="750" grpId="0"/>
      <p:bldP spid="751" grpId="0"/>
      <p:bldP spid="752" grpId="0"/>
      <p:bldP spid="753" grpId="0"/>
      <p:bldP spid="754" grpId="0"/>
      <p:bldP spid="755" grpId="0"/>
      <p:bldP spid="756" grpId="0"/>
      <p:bldP spid="773" grpId="0" animBg="1"/>
      <p:bldP spid="774" grpId="0" animBg="1"/>
      <p:bldP spid="775" grpId="0" animBg="1"/>
      <p:bldP spid="77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49"/>
          <p:cNvSpPr txBox="1">
            <a:spLocks noGrp="1"/>
          </p:cNvSpPr>
          <p:nvPr>
            <p:ph type="title"/>
          </p:nvPr>
        </p:nvSpPr>
        <p:spPr>
          <a:xfrm>
            <a:off x="2391649" y="1466617"/>
            <a:ext cx="2507273" cy="969466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Phát</a:t>
            </a:r>
            <a:r>
              <a:rPr lang="en-GB" dirty="0"/>
              <a:t> </a:t>
            </a:r>
            <a:r>
              <a:rPr lang="en-GB" dirty="0" err="1"/>
              <a:t>triển</a:t>
            </a:r>
            <a:r>
              <a:rPr lang="en-GB" dirty="0"/>
              <a:t> </a:t>
            </a:r>
            <a:r>
              <a:rPr lang="en-GB" dirty="0" err="1"/>
              <a:t>bời</a:t>
            </a:r>
            <a:r>
              <a:rPr lang="en-GB" dirty="0"/>
              <a:t> </a:t>
            </a:r>
            <a:r>
              <a:rPr lang="en-GB" dirty="0" err="1"/>
              <a:t>nhiều</a:t>
            </a:r>
            <a:r>
              <a:rPr lang="en-GB" dirty="0"/>
              <a:t> </a:t>
            </a:r>
            <a:r>
              <a:rPr lang="en-GB" dirty="0" err="1"/>
              <a:t>lập</a:t>
            </a:r>
            <a:r>
              <a:rPr lang="en-GB" dirty="0"/>
              <a:t> </a:t>
            </a:r>
            <a:r>
              <a:rPr lang="en-GB" dirty="0" err="1"/>
              <a:t>trình</a:t>
            </a:r>
            <a:r>
              <a:rPr lang="en-GB" dirty="0"/>
              <a:t> </a:t>
            </a:r>
            <a:r>
              <a:rPr lang="en-GB" dirty="0" err="1"/>
              <a:t>viên</a:t>
            </a:r>
            <a:endParaRPr dirty="0"/>
          </a:p>
        </p:txBody>
      </p:sp>
      <p:sp>
        <p:nvSpPr>
          <p:cNvPr id="892" name="Google Shape;892;p49"/>
          <p:cNvSpPr txBox="1">
            <a:spLocks noGrp="1"/>
          </p:cNvSpPr>
          <p:nvPr>
            <p:ph type="title" idx="2"/>
          </p:nvPr>
        </p:nvSpPr>
        <p:spPr>
          <a:xfrm>
            <a:off x="2403751" y="3171547"/>
            <a:ext cx="2507272" cy="707856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Thời</a:t>
            </a:r>
            <a:r>
              <a:rPr lang="en-GB" dirty="0"/>
              <a:t> </a:t>
            </a:r>
            <a:r>
              <a:rPr lang="en-GB" dirty="0" err="1"/>
              <a:t>gian</a:t>
            </a:r>
            <a:r>
              <a:rPr lang="en-GB" dirty="0"/>
              <a:t>, </a:t>
            </a:r>
            <a:r>
              <a:rPr lang="en-GB" dirty="0" err="1"/>
              <a:t>bối</a:t>
            </a:r>
            <a:r>
              <a:rPr lang="en-GB" dirty="0"/>
              <a:t> </a:t>
            </a:r>
            <a:r>
              <a:rPr lang="en-GB" dirty="0" err="1"/>
              <a:t>cảnh</a:t>
            </a:r>
            <a:r>
              <a:rPr lang="en-GB" dirty="0"/>
              <a:t> </a:t>
            </a:r>
            <a:r>
              <a:rPr lang="en-GB" dirty="0" err="1"/>
              <a:t>khác</a:t>
            </a:r>
            <a:r>
              <a:rPr lang="en-GB" dirty="0"/>
              <a:t> </a:t>
            </a:r>
            <a:r>
              <a:rPr lang="en-GB" dirty="0" err="1"/>
              <a:t>nhau</a:t>
            </a:r>
            <a:endParaRPr dirty="0"/>
          </a:p>
        </p:txBody>
      </p:sp>
      <p:sp>
        <p:nvSpPr>
          <p:cNvPr id="896" name="Google Shape;896;p49"/>
          <p:cNvSpPr txBox="1">
            <a:spLocks noGrp="1"/>
          </p:cNvSpPr>
          <p:nvPr>
            <p:ph type="title" idx="5"/>
          </p:nvPr>
        </p:nvSpPr>
        <p:spPr>
          <a:xfrm>
            <a:off x="6785539" y="2046596"/>
            <a:ext cx="2047567" cy="1231076"/>
          </a:xfrm>
          <a:prstGeom prst="rect">
            <a:avLst/>
          </a:prstGeom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Tổ</a:t>
            </a:r>
            <a:r>
              <a:rPr lang="en-GB" dirty="0"/>
              <a:t> </a:t>
            </a:r>
            <a:r>
              <a:rPr lang="en-GB" dirty="0" err="1"/>
              <a:t>hợp</a:t>
            </a:r>
            <a:r>
              <a:rPr lang="en-GB" dirty="0"/>
              <a:t> </a:t>
            </a:r>
            <a:r>
              <a:rPr lang="en-GB" dirty="0" err="1"/>
              <a:t>nhiều</a:t>
            </a:r>
            <a:r>
              <a:rPr lang="en-GB" dirty="0"/>
              <a:t> ý </a:t>
            </a:r>
            <a:r>
              <a:rPr lang="en-GB" dirty="0" err="1"/>
              <a:t>kiến,quan</a:t>
            </a:r>
            <a:r>
              <a:rPr lang="en-GB" dirty="0"/>
              <a:t> </a:t>
            </a:r>
            <a:r>
              <a:rPr lang="en-GB" dirty="0" err="1"/>
              <a:t>điểm</a:t>
            </a:r>
            <a:r>
              <a:rPr lang="en-GB" dirty="0"/>
              <a:t>, </a:t>
            </a:r>
            <a:r>
              <a:rPr lang="en-GB" dirty="0" err="1"/>
              <a:t>mục</a:t>
            </a:r>
            <a:r>
              <a:rPr lang="en-GB" dirty="0"/>
              <a:t> </a:t>
            </a:r>
            <a:r>
              <a:rPr lang="en-GB" dirty="0" err="1"/>
              <a:t>tiêu</a:t>
            </a:r>
            <a:endParaRPr dirty="0"/>
          </a:p>
        </p:txBody>
      </p:sp>
      <p:sp>
        <p:nvSpPr>
          <p:cNvPr id="899" name="Google Shape;899;p49"/>
          <p:cNvSpPr txBox="1">
            <a:spLocks noGrp="1"/>
          </p:cNvSpPr>
          <p:nvPr>
            <p:ph type="title" idx="8"/>
          </p:nvPr>
        </p:nvSpPr>
        <p:spPr>
          <a:xfrm>
            <a:off x="538221" y="409921"/>
            <a:ext cx="3706857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4 – </a:t>
            </a:r>
            <a:r>
              <a:rPr lang="en-GB" dirty="0" err="1"/>
              <a:t>Kỹ</a:t>
            </a:r>
            <a:r>
              <a:rPr lang="en-GB" dirty="0"/>
              <a:t> </a:t>
            </a:r>
            <a:r>
              <a:rPr lang="en-GB" dirty="0" err="1"/>
              <a:t>Thuật</a:t>
            </a:r>
            <a:endParaRPr dirty="0"/>
          </a:p>
        </p:txBody>
      </p:sp>
      <p:sp>
        <p:nvSpPr>
          <p:cNvPr id="900" name="Google Shape;900;p49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  <p:sp>
        <p:nvSpPr>
          <p:cNvPr id="905" name="Google Shape;905;p49"/>
          <p:cNvSpPr/>
          <p:nvPr/>
        </p:nvSpPr>
        <p:spPr>
          <a:xfrm>
            <a:off x="6181582" y="2487071"/>
            <a:ext cx="375349" cy="344435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6249;p76">
            <a:extLst>
              <a:ext uri="{FF2B5EF4-FFF2-40B4-BE49-F238E27FC236}">
                <a16:creationId xmlns:a16="http://schemas.microsoft.com/office/drawing/2014/main" id="{3182D5D4-9205-4D5F-AF87-A87D106DCFBE}"/>
              </a:ext>
            </a:extLst>
          </p:cNvPr>
          <p:cNvGrpSpPr/>
          <p:nvPr/>
        </p:nvGrpSpPr>
        <p:grpSpPr>
          <a:xfrm>
            <a:off x="1884641" y="1807232"/>
            <a:ext cx="339253" cy="318042"/>
            <a:chOff x="5049725" y="2635825"/>
            <a:chExt cx="481825" cy="451700"/>
          </a:xfrm>
        </p:grpSpPr>
        <p:sp>
          <p:nvSpPr>
            <p:cNvPr id="27" name="Google Shape;6250;p76">
              <a:extLst>
                <a:ext uri="{FF2B5EF4-FFF2-40B4-BE49-F238E27FC236}">
                  <a16:creationId xmlns:a16="http://schemas.microsoft.com/office/drawing/2014/main" id="{8F273A40-D42C-4C9E-AADD-03E47844C672}"/>
                </a:ext>
              </a:extLst>
            </p:cNvPr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6251;p76">
              <a:extLst>
                <a:ext uri="{FF2B5EF4-FFF2-40B4-BE49-F238E27FC236}">
                  <a16:creationId xmlns:a16="http://schemas.microsoft.com/office/drawing/2014/main" id="{687FEAE1-7F36-4447-B028-7A2890D01E09}"/>
                </a:ext>
              </a:extLst>
            </p:cNvPr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6252;p76">
              <a:extLst>
                <a:ext uri="{FF2B5EF4-FFF2-40B4-BE49-F238E27FC236}">
                  <a16:creationId xmlns:a16="http://schemas.microsoft.com/office/drawing/2014/main" id="{372F9D2C-23E3-490E-8073-9B49C770B792}"/>
                </a:ext>
              </a:extLst>
            </p:cNvPr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2" name="Google Shape;6469;p77">
            <a:extLst>
              <a:ext uri="{FF2B5EF4-FFF2-40B4-BE49-F238E27FC236}">
                <a16:creationId xmlns:a16="http://schemas.microsoft.com/office/drawing/2014/main" id="{CACEBBD6-2B69-4B8D-95AC-AD8275CACBCE}"/>
              </a:ext>
            </a:extLst>
          </p:cNvPr>
          <p:cNvGrpSpPr/>
          <p:nvPr/>
        </p:nvGrpSpPr>
        <p:grpSpPr>
          <a:xfrm>
            <a:off x="1949650" y="3344055"/>
            <a:ext cx="429504" cy="370879"/>
            <a:chOff x="-42651700" y="3217825"/>
            <a:chExt cx="367600" cy="317425"/>
          </a:xfrm>
        </p:grpSpPr>
        <p:sp>
          <p:nvSpPr>
            <p:cNvPr id="33" name="Google Shape;6470;p77">
              <a:extLst>
                <a:ext uri="{FF2B5EF4-FFF2-40B4-BE49-F238E27FC236}">
                  <a16:creationId xmlns:a16="http://schemas.microsoft.com/office/drawing/2014/main" id="{151E6653-11B5-4F82-B82D-639FF533E6BE}"/>
                </a:ext>
              </a:extLst>
            </p:cNvPr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471;p77">
              <a:extLst>
                <a:ext uri="{FF2B5EF4-FFF2-40B4-BE49-F238E27FC236}">
                  <a16:creationId xmlns:a16="http://schemas.microsoft.com/office/drawing/2014/main" id="{57D3B7FD-024D-40AD-9995-676D846BCA2E}"/>
                </a:ext>
              </a:extLst>
            </p:cNvPr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472;p77">
              <a:extLst>
                <a:ext uri="{FF2B5EF4-FFF2-40B4-BE49-F238E27FC236}">
                  <a16:creationId xmlns:a16="http://schemas.microsoft.com/office/drawing/2014/main" id="{CF5E301F-67A7-4939-A7FA-3F6068CD284F}"/>
                </a:ext>
              </a:extLst>
            </p:cNvPr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473;p77">
              <a:extLst>
                <a:ext uri="{FF2B5EF4-FFF2-40B4-BE49-F238E27FC236}">
                  <a16:creationId xmlns:a16="http://schemas.microsoft.com/office/drawing/2014/main" id="{BA9C84A4-F684-4700-9A94-3DF0026AF74F}"/>
                </a:ext>
              </a:extLst>
            </p:cNvPr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630;p39">
            <a:extLst>
              <a:ext uri="{FF2B5EF4-FFF2-40B4-BE49-F238E27FC236}">
                <a16:creationId xmlns:a16="http://schemas.microsoft.com/office/drawing/2014/main" id="{37D66CD7-F456-4577-8DE9-67FB064758D9}"/>
              </a:ext>
            </a:extLst>
          </p:cNvPr>
          <p:cNvSpPr txBox="1">
            <a:spLocks/>
          </p:cNvSpPr>
          <p:nvPr/>
        </p:nvSpPr>
        <p:spPr>
          <a:xfrm>
            <a:off x="160850" y="2536055"/>
            <a:ext cx="1320377" cy="49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700" b="1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/>
            <a:r>
              <a:rPr lang="en-GB"/>
              <a:t>LINUX</a:t>
            </a:r>
            <a:endParaRPr lang="en-GB" dirty="0"/>
          </a:p>
        </p:txBody>
      </p:sp>
      <p:sp>
        <p:nvSpPr>
          <p:cNvPr id="44" name="Google Shape;636;p39">
            <a:extLst>
              <a:ext uri="{FF2B5EF4-FFF2-40B4-BE49-F238E27FC236}">
                <a16:creationId xmlns:a16="http://schemas.microsoft.com/office/drawing/2014/main" id="{54A2FFE1-FFC5-401A-9EC9-82232EA2C31C}"/>
              </a:ext>
            </a:extLst>
          </p:cNvPr>
          <p:cNvSpPr/>
          <p:nvPr/>
        </p:nvSpPr>
        <p:spPr>
          <a:xfrm rot="16200000">
            <a:off x="5348624" y="2660880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1" grpId="0" animBg="1"/>
      <p:bldP spid="892" grpId="0" animBg="1"/>
      <p:bldP spid="896" grpId="0" animBg="1"/>
      <p:bldP spid="905" grpId="0" animBg="1"/>
      <p:bldP spid="4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792;p48">
            <a:extLst>
              <a:ext uri="{FF2B5EF4-FFF2-40B4-BE49-F238E27FC236}">
                <a16:creationId xmlns:a16="http://schemas.microsoft.com/office/drawing/2014/main" id="{E733A8EA-86E7-4AD5-AC9B-39F3AFCCBA24}"/>
              </a:ext>
            </a:extLst>
          </p:cNvPr>
          <p:cNvSpPr/>
          <p:nvPr/>
        </p:nvSpPr>
        <p:spPr>
          <a:xfrm>
            <a:off x="6234315" y="2416857"/>
            <a:ext cx="2201067" cy="146461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792" name="Google Shape;792;p48"/>
          <p:cNvSpPr/>
          <p:nvPr/>
        </p:nvSpPr>
        <p:spPr>
          <a:xfrm>
            <a:off x="884162" y="2133971"/>
            <a:ext cx="1596660" cy="9836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794" name="Google Shape;794;p48"/>
          <p:cNvSpPr/>
          <p:nvPr/>
        </p:nvSpPr>
        <p:spPr>
          <a:xfrm rot="-5400000">
            <a:off x="2736718" y="2541050"/>
            <a:ext cx="256400" cy="122825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8"/>
          <p:cNvSpPr/>
          <p:nvPr/>
        </p:nvSpPr>
        <p:spPr>
          <a:xfrm rot="-5400000">
            <a:off x="3489153" y="4145363"/>
            <a:ext cx="182511" cy="106870"/>
          </a:xfrm>
          <a:custGeom>
            <a:avLst/>
            <a:gdLst/>
            <a:ahLst/>
            <a:cxnLst/>
            <a:rect l="l" t="t" r="r" b="b"/>
            <a:pathLst>
              <a:path w="10256" h="4913" extrusionOk="0">
                <a:moveTo>
                  <a:pt x="0" y="1"/>
                </a:moveTo>
                <a:lnTo>
                  <a:pt x="5139" y="4913"/>
                </a:lnTo>
                <a:lnTo>
                  <a:pt x="10256" y="1"/>
                </a:lnTo>
                <a:lnTo>
                  <a:pt x="8846" y="1"/>
                </a:lnTo>
                <a:lnTo>
                  <a:pt x="5139" y="3548"/>
                </a:lnTo>
                <a:lnTo>
                  <a:pt x="141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8"/>
          <p:cNvSpPr txBox="1">
            <a:spLocks noGrp="1"/>
          </p:cNvSpPr>
          <p:nvPr>
            <p:ph type="title"/>
          </p:nvPr>
        </p:nvSpPr>
        <p:spPr>
          <a:xfrm>
            <a:off x="1620896" y="127101"/>
            <a:ext cx="5507931" cy="5727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// 5 – </a:t>
            </a:r>
            <a:r>
              <a:rPr lang="en-GB" dirty="0" err="1"/>
              <a:t>Kiến</a:t>
            </a:r>
            <a:r>
              <a:rPr lang="en-GB" dirty="0"/>
              <a:t> </a:t>
            </a:r>
            <a:r>
              <a:rPr lang="en-GB" dirty="0" err="1"/>
              <a:t>trúc</a:t>
            </a:r>
            <a:r>
              <a:rPr lang="en-GB" dirty="0"/>
              <a:t> </a:t>
            </a:r>
            <a:r>
              <a:rPr lang="en-GB" dirty="0" err="1"/>
              <a:t>phần</a:t>
            </a:r>
            <a:r>
              <a:rPr lang="en-GB" dirty="0"/>
              <a:t> </a:t>
            </a:r>
            <a:r>
              <a:rPr lang="en-GB" dirty="0" err="1"/>
              <a:t>cứng</a:t>
            </a:r>
            <a:endParaRPr dirty="0"/>
          </a:p>
        </p:txBody>
      </p:sp>
      <p:sp>
        <p:nvSpPr>
          <p:cNvPr id="799" name="Google Shape;799;p48"/>
          <p:cNvSpPr txBox="1">
            <a:spLocks noGrp="1"/>
          </p:cNvSpPr>
          <p:nvPr>
            <p:ph type="sldNum" idx="12"/>
          </p:nvPr>
        </p:nvSpPr>
        <p:spPr>
          <a:xfrm>
            <a:off x="8563116" y="4603500"/>
            <a:ext cx="4284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  <p:sp>
        <p:nvSpPr>
          <p:cNvPr id="885" name="Google Shape;885;p48"/>
          <p:cNvSpPr txBox="1"/>
          <p:nvPr/>
        </p:nvSpPr>
        <p:spPr>
          <a:xfrm>
            <a:off x="6234315" y="2589125"/>
            <a:ext cx="2415163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Tối</a:t>
            </a:r>
            <a:r>
              <a:rPr lang="en-GB" sz="2000" b="1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ưu</a:t>
            </a:r>
            <a:r>
              <a:rPr lang="en-GB" sz="2000" b="1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trên</a:t>
            </a:r>
            <a:r>
              <a:rPr lang="en-GB" sz="2000" b="1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một</a:t>
            </a:r>
            <a:r>
              <a:rPr lang="en-GB" sz="2000" b="1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hệ</a:t>
            </a:r>
            <a:r>
              <a:rPr lang="en-GB" sz="2000" b="1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thống</a:t>
            </a:r>
            <a:r>
              <a:rPr lang="en-GB" sz="2000" b="1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phần</a:t>
            </a:r>
            <a:r>
              <a:rPr lang="en-GB" sz="2000" b="1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cứng</a:t>
            </a:r>
            <a:r>
              <a:rPr lang="en-GB" sz="2000" b="1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nhất</a:t>
            </a:r>
            <a:r>
              <a:rPr lang="en-GB" sz="2000" b="1" dirty="0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latin typeface="Inconsolata" pitchFamily="1" charset="0"/>
                <a:ea typeface="Inconsolata" pitchFamily="1" charset="0"/>
                <a:cs typeface="Krona One"/>
                <a:sym typeface="Krona One"/>
              </a:rPr>
              <a:t>định</a:t>
            </a:r>
            <a:endParaRPr sz="2000" b="1" dirty="0">
              <a:solidFill>
                <a:schemeClr val="dk1"/>
              </a:solidFill>
              <a:latin typeface="Inconsolata" pitchFamily="1" charset="0"/>
              <a:ea typeface="Inconsolata" pitchFamily="1" charset="0"/>
              <a:cs typeface="Krona One"/>
              <a:sym typeface="Krona One"/>
            </a:endParaRPr>
          </a:p>
        </p:txBody>
      </p:sp>
      <p:sp>
        <p:nvSpPr>
          <p:cNvPr id="99" name="Google Shape;632;p39">
            <a:extLst>
              <a:ext uri="{FF2B5EF4-FFF2-40B4-BE49-F238E27FC236}">
                <a16:creationId xmlns:a16="http://schemas.microsoft.com/office/drawing/2014/main" id="{B9EF8AC4-E7C4-4485-992B-32FC751BA69F}"/>
              </a:ext>
            </a:extLst>
          </p:cNvPr>
          <p:cNvSpPr txBox="1">
            <a:spLocks noGrp="1"/>
          </p:cNvSpPr>
          <p:nvPr/>
        </p:nvSpPr>
        <p:spPr>
          <a:xfrm>
            <a:off x="1251319" y="1031176"/>
            <a:ext cx="1036851" cy="56577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89999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7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UNIX</a:t>
            </a:r>
            <a:endParaRPr dirty="0"/>
          </a:p>
        </p:txBody>
      </p:sp>
      <p:sp>
        <p:nvSpPr>
          <p:cNvPr id="100" name="Google Shape;632;p39">
            <a:extLst>
              <a:ext uri="{FF2B5EF4-FFF2-40B4-BE49-F238E27FC236}">
                <a16:creationId xmlns:a16="http://schemas.microsoft.com/office/drawing/2014/main" id="{3E0BA760-AC53-445C-B8C2-D37566CF9530}"/>
              </a:ext>
            </a:extLst>
          </p:cNvPr>
          <p:cNvSpPr txBox="1">
            <a:spLocks noGrp="1"/>
          </p:cNvSpPr>
          <p:nvPr/>
        </p:nvSpPr>
        <p:spPr>
          <a:xfrm>
            <a:off x="2623733" y="915310"/>
            <a:ext cx="5811649" cy="940567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89999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700" b="0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 b="1" i="0" u="none" strike="noStrike" cap="none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89999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Lập</a:t>
            </a:r>
            <a:r>
              <a:rPr lang="en-GB" dirty="0"/>
              <a:t> </a:t>
            </a:r>
            <a:r>
              <a:rPr lang="en-GB" dirty="0" err="1"/>
              <a:t>trình</a:t>
            </a:r>
            <a:r>
              <a:rPr lang="en-GB" dirty="0"/>
              <a:t> </a:t>
            </a:r>
            <a:r>
              <a:rPr lang="en-GB" dirty="0" err="1"/>
              <a:t>để</a:t>
            </a:r>
            <a:r>
              <a:rPr lang="en-GB" dirty="0"/>
              <a:t> </a:t>
            </a:r>
            <a:r>
              <a:rPr lang="en-GB" dirty="0" err="1"/>
              <a:t>chạy</a:t>
            </a:r>
            <a:r>
              <a:rPr lang="en-GB" dirty="0"/>
              <a:t> </a:t>
            </a:r>
            <a:r>
              <a:rPr lang="en-GB" dirty="0" err="1"/>
              <a:t>trên</a:t>
            </a:r>
            <a:r>
              <a:rPr lang="en-GB" dirty="0"/>
              <a:t> </a:t>
            </a:r>
            <a:r>
              <a:rPr lang="en-GB" dirty="0" err="1"/>
              <a:t>một</a:t>
            </a:r>
            <a:r>
              <a:rPr lang="en-GB" dirty="0"/>
              <a:t> </a:t>
            </a:r>
            <a:r>
              <a:rPr lang="en-GB" dirty="0" err="1"/>
              <a:t>nhóm</a:t>
            </a:r>
            <a:r>
              <a:rPr lang="en-GB" dirty="0"/>
              <a:t> </a:t>
            </a:r>
            <a:r>
              <a:rPr lang="en-GB" dirty="0" err="1"/>
              <a:t>phần</a:t>
            </a:r>
            <a:r>
              <a:rPr lang="en-GB" dirty="0"/>
              <a:t> </a:t>
            </a:r>
            <a:r>
              <a:rPr lang="en-GB" dirty="0" err="1"/>
              <a:t>cứng</a:t>
            </a:r>
            <a:r>
              <a:rPr lang="en-GB" dirty="0"/>
              <a:t> </a:t>
            </a:r>
            <a:r>
              <a:rPr lang="en-GB" dirty="0" err="1"/>
              <a:t>nhất</a:t>
            </a:r>
            <a:r>
              <a:rPr lang="en-GB" dirty="0"/>
              <a:t> </a:t>
            </a:r>
            <a:r>
              <a:rPr lang="en-GB" dirty="0" err="1"/>
              <a:t>định</a:t>
            </a:r>
            <a:endParaRPr dirty="0"/>
          </a:p>
        </p:txBody>
      </p:sp>
      <p:pic>
        <p:nvPicPr>
          <p:cNvPr id="101" name="Picture 100" descr="Text, logo&#10;&#10;Description automatically generated">
            <a:extLst>
              <a:ext uri="{FF2B5EF4-FFF2-40B4-BE49-F238E27FC236}">
                <a16:creationId xmlns:a16="http://schemas.microsoft.com/office/drawing/2014/main" id="{5B05627B-4419-44A3-8580-DFEF11B563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45575" y="2236643"/>
            <a:ext cx="1473834" cy="768957"/>
          </a:xfrm>
          <a:prstGeom prst="rect">
            <a:avLst/>
          </a:prstGeom>
        </p:spPr>
      </p:pic>
      <p:pic>
        <p:nvPicPr>
          <p:cNvPr id="102" name="Picture 101" descr="Logo, company name&#10;&#10;Description automatically generated">
            <a:extLst>
              <a:ext uri="{FF2B5EF4-FFF2-40B4-BE49-F238E27FC236}">
                <a16:creationId xmlns:a16="http://schemas.microsoft.com/office/drawing/2014/main" id="{593841F4-2588-41C5-8B07-5802FCE92B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87237" y="3518464"/>
            <a:ext cx="2693140" cy="1406770"/>
          </a:xfrm>
          <a:prstGeom prst="rect">
            <a:avLst/>
          </a:prstGeom>
        </p:spPr>
      </p:pic>
      <p:pic>
        <p:nvPicPr>
          <p:cNvPr id="6" name="Picture 5" descr="A close-up of a computer chip&#10;&#10;Description automatically generated with medium confidence">
            <a:extLst>
              <a:ext uri="{FF2B5EF4-FFF2-40B4-BE49-F238E27FC236}">
                <a16:creationId xmlns:a16="http://schemas.microsoft.com/office/drawing/2014/main" id="{C820A9C7-3C41-4E54-A944-40A64F7187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391288" y="2032562"/>
            <a:ext cx="1716094" cy="1365075"/>
          </a:xfrm>
          <a:prstGeom prst="rect">
            <a:avLst/>
          </a:prstGeom>
        </p:spPr>
      </p:pic>
      <p:pic>
        <p:nvPicPr>
          <p:cNvPr id="9" name="Picture 8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2E2104F-1554-443D-AE7B-5D01309FA21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rot="173708">
            <a:off x="4048878" y="3600204"/>
            <a:ext cx="1716094" cy="137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8473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794" grpId="0" animBg="1"/>
      <p:bldP spid="795" grpId="0" animBg="1"/>
      <p:bldP spid="885" grpId="0"/>
    </p:bldLst>
  </p:timing>
</p:sld>
</file>

<file path=ppt/theme/theme1.xml><?xml version="1.0" encoding="utf-8"?>
<a:theme xmlns:a="http://schemas.openxmlformats.org/drawingml/2006/main" name="Technology Innovation Healthcare Center by Slidesgo">
  <a:themeElements>
    <a:clrScheme name="Simple Light">
      <a:dk1>
        <a:srgbClr val="5401AC"/>
      </a:dk1>
      <a:lt1>
        <a:srgbClr val="FFFFFF"/>
      </a:lt1>
      <a:dk2>
        <a:srgbClr val="FFFFFF"/>
      </a:dk2>
      <a:lt2>
        <a:srgbClr val="C2EA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401A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1314</Words>
  <Application>Microsoft Office PowerPoint</Application>
  <PresentationFormat>On-screen Show (16:9)</PresentationFormat>
  <Paragraphs>299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Open Sans</vt:lpstr>
      <vt:lpstr>Arial</vt:lpstr>
      <vt:lpstr>Inconsolata Medium</vt:lpstr>
      <vt:lpstr>Saira</vt:lpstr>
      <vt:lpstr>Inconsolata</vt:lpstr>
      <vt:lpstr>Inconsolata Black</vt:lpstr>
      <vt:lpstr>Krona One</vt:lpstr>
      <vt:lpstr>Anaheim</vt:lpstr>
      <vt:lpstr>Technology Innovation Healthcare Center by Slidesgo</vt:lpstr>
      <vt:lpstr>The Differences</vt:lpstr>
      <vt:lpstr>// Nội Dung</vt:lpstr>
      <vt:lpstr>// 1 - Nguồn gốc</vt:lpstr>
      <vt:lpstr>// 2 – Tiện ích</vt:lpstr>
      <vt:lpstr>// 2 – Tiện ích</vt:lpstr>
      <vt:lpstr>LINUX</vt:lpstr>
      <vt:lpstr>// 4 – Kỹ Thuật</vt:lpstr>
      <vt:lpstr>Phát triển bời nhiều lập trình viên</vt:lpstr>
      <vt:lpstr>// 5 – Kiến trúc phần cứng</vt:lpstr>
      <vt:lpstr>// 5 – Kiến trúc phần cứng</vt:lpstr>
      <vt:lpstr>// 6 – Tính đặc thù</vt:lpstr>
      <vt:lpstr>//THANKS</vt:lpstr>
      <vt:lpstr>CENTER</vt:lpstr>
      <vt:lpstr>—WAYNE GRETZKY</vt:lpstr>
      <vt:lpstr>// KEY NUMBERS</vt:lpstr>
      <vt:lpstr>//OUR PROGRESS BY YEAR</vt:lpstr>
      <vt:lpstr>//HAPPY</vt:lpstr>
      <vt:lpstr>//A BRIEF </vt:lpstr>
      <vt:lpstr>// PATIENT CARE</vt:lpstr>
      <vt:lpstr>CENTER</vt:lpstr>
      <vt:lpstr>VENUS</vt:lpstr>
      <vt:lpstr>98%</vt:lpstr>
      <vt:lpstr>MARS</vt:lpstr>
      <vt:lpstr>MERCURY</vt:lpstr>
      <vt:lpstr>JENNA DOE</vt:lpstr>
      <vt:lpstr>//AWARDS</vt:lpstr>
      <vt:lpstr>// TECHNOLOGY </vt:lpstr>
      <vt:lpstr>SURGEON</vt:lpstr>
      <vt:lpstr>// COVERAGE IN THE WORLD</vt:lpstr>
      <vt:lpstr>// TREATMENTS WE COVER</vt:lpstr>
      <vt:lpstr>// WEBSITE</vt:lpstr>
      <vt:lpstr>// TRY THIS EFFECT</vt:lpstr>
      <vt:lpstr>ALTERNATIVE 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Differences</dc:title>
  <cp:lastModifiedBy>Phạm Đức Duy</cp:lastModifiedBy>
  <cp:revision>10</cp:revision>
  <dcterms:modified xsi:type="dcterms:W3CDTF">2021-10-27T09:24:56Z</dcterms:modified>
</cp:coreProperties>
</file>